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91" r:id="rId2"/>
    <p:sldId id="277" r:id="rId3"/>
    <p:sldId id="297" r:id="rId4"/>
    <p:sldId id="295" r:id="rId5"/>
    <p:sldId id="294" r:id="rId6"/>
    <p:sldId id="298" r:id="rId7"/>
    <p:sldId id="299" r:id="rId8"/>
    <p:sldId id="301" r:id="rId9"/>
    <p:sldId id="300" r:id="rId10"/>
    <p:sldId id="281" r:id="rId11"/>
    <p:sldId id="302" r:id="rId12"/>
    <p:sldId id="304" r:id="rId13"/>
    <p:sldId id="303" r:id="rId14"/>
    <p:sldId id="305" r:id="rId15"/>
    <p:sldId id="292" r:id="rId16"/>
    <p:sldId id="313" r:id="rId17"/>
    <p:sldId id="307" r:id="rId18"/>
    <p:sldId id="306" r:id="rId19"/>
    <p:sldId id="308" r:id="rId20"/>
    <p:sldId id="309" r:id="rId21"/>
    <p:sldId id="311" r:id="rId22"/>
    <p:sldId id="312" r:id="rId23"/>
    <p:sldId id="310" r:id="rId24"/>
    <p:sldId id="31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A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89"/>
    <p:restoredTop sz="95714" autoAdjust="0"/>
  </p:normalViewPr>
  <p:slideViewPr>
    <p:cSldViewPr snapToGrid="0" snapToObjects="1">
      <p:cViewPr varScale="1">
        <p:scale>
          <a:sx n="129" d="100"/>
          <a:sy n="129" d="100"/>
        </p:scale>
        <p:origin x="128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A64EC-AD0F-7B47-936C-F6BCE40194C1}" type="datetimeFigureOut">
              <a:rPr lang="en-US" smtClean="0"/>
              <a:t>1/17/21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537C1-AAEA-B441-B9B4-42F235B86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15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441C2-7416-FC44-97C8-3CB306854894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69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BD971-C8D8-8043-8B99-91EEDB57E39E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603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8B6EC-ED1A-E640-AC91-7F1A5B32DC9E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98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DAC8-4930-684C-9357-85E85660BDE4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48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4C6D9-3D8A-DA44-B3FC-9EB95A983AFF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9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43E4-5769-B94A-B254-76E835C56957}" type="datetime1">
              <a:rPr lang="en-US" smtClean="0"/>
              <a:t>1/17/21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4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EE3C0-78F8-C547-B0F1-FEA7B16BF59F}" type="datetime1">
              <a:rPr lang="en-US" smtClean="0"/>
              <a:t>1/17/21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86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2D754-24D6-424F-B89E-E1800025E45F}" type="datetime1">
              <a:rPr lang="en-US" smtClean="0"/>
              <a:t>1/17/21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33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293DC-EC1F-AF4E-9243-E76DBD2F2BA2}" type="datetime1">
              <a:rPr lang="en-US" smtClean="0"/>
              <a:t>1/17/21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872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3ADE-8FA6-014B-B5B6-81FF0DBEEEA4}" type="datetime1">
              <a:rPr lang="en-US" smtClean="0"/>
              <a:t>1/17/21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7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00DA-6037-CC4F-B3DC-2CBBB64753B0}" type="datetime1">
              <a:rPr lang="en-US" smtClean="0"/>
              <a:t>1/17/21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4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B19C8-01E2-9C46-B740-93E4835BFF95}" type="datetime1">
              <a:rPr lang="en-US" smtClean="0"/>
              <a:t>1/17/21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Copyright 2012 by Joe Bisz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94D10-6047-DB4A-9B77-4C085EE87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1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6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1.tif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1.tiff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oebisz.com/whatsyourgameplan/" TargetMode="External"/><Relationship Id="rId2" Type="http://schemas.openxmlformats.org/officeDocument/2006/relationships/hyperlink" Target="http://www.joebisz.com/wp-content/uploads/2021/01/Whats-Your-Game-Plan-The-Digital-Demo-Version-RULE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DB54C-59DB-4F41-8F7A-591A483CC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420" y="3942937"/>
            <a:ext cx="2145792" cy="29260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C2B6E9-57EE-D948-8CCA-7048ADF3A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244" y="1272724"/>
            <a:ext cx="2145792" cy="29260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AC583A-BE27-5244-BB33-466BB307E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427" y="1265841"/>
            <a:ext cx="2145792" cy="29260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BE8DB6-11DA-7645-94B6-5276AABFFA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427" y="3938805"/>
            <a:ext cx="2145792" cy="29260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F4D56B-106D-E24E-8864-ABCDB7ABB467}"/>
              </a:ext>
            </a:extLst>
          </p:cNvPr>
          <p:cNvSpPr txBox="1"/>
          <p:nvPr/>
        </p:nvSpPr>
        <p:spPr>
          <a:xfrm>
            <a:off x="1750419" y="121186"/>
            <a:ext cx="566610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rgbClr val="000000"/>
                </a:solidFill>
                <a:latin typeface="Carlisle" pitchFamily="2" charset="0"/>
              </a:rPr>
              <a:t>What’s your Game plan?</a:t>
            </a:r>
          </a:p>
          <a:p>
            <a:pPr algn="ctr"/>
            <a:r>
              <a:rPr lang="en-US" dirty="0">
                <a:solidFill>
                  <a:srgbClr val="000000"/>
                </a:solidFill>
                <a:latin typeface="Carlisle" pitchFamily="2" charset="0"/>
              </a:rPr>
              <a:t>A GAME FOR GROWING IDEAS INTO GAMES</a:t>
            </a:r>
          </a:p>
          <a:p>
            <a:pPr algn="ctr"/>
            <a:r>
              <a:rPr lang="en-US" sz="1600" dirty="0">
                <a:solidFill>
                  <a:srgbClr val="000000"/>
                </a:solidFill>
                <a:latin typeface="Carlisle" pitchFamily="2" charset="0"/>
              </a:rPr>
              <a:t>By Prof. Joe </a:t>
            </a:r>
            <a:r>
              <a:rPr lang="en-US" sz="1600" dirty="0" err="1">
                <a:solidFill>
                  <a:srgbClr val="000000"/>
                </a:solidFill>
                <a:latin typeface="Carlisle" pitchFamily="2" charset="0"/>
              </a:rPr>
              <a:t>Bisz</a:t>
            </a:r>
            <a:r>
              <a:rPr lang="en-US" sz="1600" dirty="0">
                <a:solidFill>
                  <a:srgbClr val="000000"/>
                </a:solidFill>
                <a:latin typeface="Helvetica" pitchFamily="2" charset="0"/>
              </a:rPr>
              <a:t> (© 2012)</a:t>
            </a:r>
            <a:endParaRPr lang="en-US" sz="1600" dirty="0">
              <a:solidFill>
                <a:srgbClr val="000000"/>
              </a:solidFill>
              <a:latin typeface="Carlisle" pitchFamily="2" charset="0"/>
            </a:endParaRPr>
          </a:p>
          <a:p>
            <a:pPr algn="ctr"/>
            <a:br>
              <a:rPr lang="en-US" dirty="0">
                <a:solidFill>
                  <a:srgbClr val="000000"/>
                </a:solidFill>
                <a:latin typeface="Helvetica" pitchFamily="2" charset="0"/>
              </a:rPr>
            </a:br>
            <a:endParaRPr lang="en-US" dirty="0">
              <a:solidFill>
                <a:srgbClr val="000000"/>
              </a:solidFill>
              <a:latin typeface="Helvetica" pitchFamily="2" charset="0"/>
            </a:endParaRP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C4A54E-BB08-7844-836C-8D70A5C2A814}"/>
              </a:ext>
            </a:extLst>
          </p:cNvPr>
          <p:cNvSpPr txBox="1"/>
          <p:nvPr/>
        </p:nvSpPr>
        <p:spPr>
          <a:xfrm>
            <a:off x="6488934" y="1802610"/>
            <a:ext cx="2655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0000"/>
                </a:solidFill>
                <a:latin typeface="Helvetica" pitchFamily="2" charset="0"/>
              </a:rPr>
              <a:t>For innovative Educators, </a:t>
            </a:r>
          </a:p>
          <a:p>
            <a:pPr algn="ctr"/>
            <a:r>
              <a:rPr lang="en-US" sz="1600" dirty="0">
                <a:solidFill>
                  <a:srgbClr val="000000"/>
                </a:solidFill>
                <a:latin typeface="Helvetica" pitchFamily="2" charset="0"/>
              </a:rPr>
              <a:t>Presenters, </a:t>
            </a:r>
          </a:p>
          <a:p>
            <a:pPr algn="ctr"/>
            <a:r>
              <a:rPr lang="en-US" sz="1600" dirty="0">
                <a:solidFill>
                  <a:srgbClr val="000000"/>
                </a:solidFill>
                <a:latin typeface="Helvetica" pitchFamily="2" charset="0"/>
              </a:rPr>
              <a:t>Training Managers, or Game Designers</a:t>
            </a:r>
          </a:p>
          <a:p>
            <a:endParaRPr lang="en-US" sz="1600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81A620C4-DD0E-2941-AC6C-980D3880E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532E412-E393-994A-B85A-BA21096EE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E3B86A-8D9E-8542-8652-AE460B643F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618" y="4248150"/>
            <a:ext cx="20955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44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8EA5DC-224C-5D4C-9B73-99C67D521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007" y="3195993"/>
            <a:ext cx="2816352" cy="3840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EFEAA-A608-A946-A91F-54B3D9FD3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37FEC7-C1C2-2841-957A-FC28C1F3B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378" y="-187287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E68F0C-B652-3540-9323-DBD5920D37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9F9045E-17E2-6F42-86F0-A12481FDC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EEC92B48-EEBC-4B48-80A0-6D9B1DAF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24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8EA5DC-224C-5D4C-9B73-99C67D521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007" y="3195993"/>
            <a:ext cx="2816352" cy="3840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EFEAA-A608-A946-A91F-54B3D9FD3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37FEC7-C1C2-2841-957A-FC28C1F3B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0378" y="-187287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E68F0C-B652-3540-9323-DBD5920D37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98" y="2437160"/>
            <a:ext cx="1885361" cy="18288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978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8EA5DC-224C-5D4C-9B73-99C67D521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541" y="-231892"/>
            <a:ext cx="3688080" cy="502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EFEAA-A608-A946-A91F-54B3D9FD3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014" y="-231892"/>
            <a:ext cx="3688080" cy="5029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37FEC7-C1C2-2841-957A-FC28C1F3B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2513" y="-231892"/>
            <a:ext cx="3688080" cy="5029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5879" y="4797308"/>
            <a:ext cx="1667775" cy="161774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00E9BE2-5073-C548-9CD7-21B24DAC3E79}"/>
              </a:ext>
            </a:extLst>
          </p:cNvPr>
          <p:cNvGrpSpPr/>
          <p:nvPr/>
        </p:nvGrpSpPr>
        <p:grpSpPr>
          <a:xfrm>
            <a:off x="3824869" y="4548646"/>
            <a:ext cx="1549924" cy="2239735"/>
            <a:chOff x="4027794" y="4780482"/>
            <a:chExt cx="1090520" cy="157586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907CFB-717F-BC4A-852A-B6EC4009C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7794" y="4780482"/>
              <a:ext cx="1090520" cy="157586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5B47D8B-74C9-7E49-92D3-EEE71648699D}"/>
                </a:ext>
              </a:extLst>
            </p:cNvPr>
            <p:cNvSpPr txBox="1"/>
            <p:nvPr/>
          </p:nvSpPr>
          <p:spPr>
            <a:xfrm>
              <a:off x="4382429" y="5737745"/>
              <a:ext cx="568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77"/>
                </a:rPr>
                <a:t>??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722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8EA5DC-224C-5D4C-9B73-99C67D521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007" y="3195993"/>
            <a:ext cx="2816352" cy="3840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EFEAA-A608-A946-A91F-54B3D9FD3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E68F0C-B652-3540-9323-DBD5920D3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98" y="2437160"/>
            <a:ext cx="1885361" cy="18288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13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56C65A-6945-D247-A2B6-E6ED6C91EB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6007" y="-187287"/>
            <a:ext cx="2816352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46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8EA5DC-224C-5D4C-9B73-99C67D521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541" y="-231892"/>
            <a:ext cx="3688080" cy="502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CEFEAA-A608-A946-A91F-54B3D9FD3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014" y="-231892"/>
            <a:ext cx="3688080" cy="5029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879" y="4797308"/>
            <a:ext cx="1667775" cy="161774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00E9BE2-5073-C548-9CD7-21B24DAC3E79}"/>
              </a:ext>
            </a:extLst>
          </p:cNvPr>
          <p:cNvGrpSpPr/>
          <p:nvPr/>
        </p:nvGrpSpPr>
        <p:grpSpPr>
          <a:xfrm>
            <a:off x="3824869" y="4548646"/>
            <a:ext cx="1549924" cy="2239735"/>
            <a:chOff x="4027794" y="4780482"/>
            <a:chExt cx="1090520" cy="157586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907CFB-717F-BC4A-852A-B6EC4009C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27794" y="4780482"/>
              <a:ext cx="1090520" cy="157586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5B47D8B-74C9-7E49-92D3-EEE71648699D}"/>
                </a:ext>
              </a:extLst>
            </p:cNvPr>
            <p:cNvSpPr txBox="1"/>
            <p:nvPr/>
          </p:nvSpPr>
          <p:spPr>
            <a:xfrm>
              <a:off x="4382429" y="5737745"/>
              <a:ext cx="568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77"/>
                </a:rPr>
                <a:t>??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C2A06CD1-AFBD-1F45-95FF-B97F57462F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884" y="-231892"/>
            <a:ext cx="368808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88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7F2503D-0DEA-B842-850F-E0BA72F2A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06441" y="6538912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E6CDF43-D428-E047-AEFE-E62BF290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5594D10-6047-DB4A-9B77-4C085EE87B53}" type="slidenum">
              <a:rPr lang="en-US" smtClean="0"/>
              <a:t>15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83B9FA-6F0A-A648-8CEC-C6B66086A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38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C4A96-31EC-0746-9BAE-C77AE9EDE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Alternate Draw…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BFB656-FE51-5645-94AE-9A930BBA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50257" y="6356505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561715-2DC2-D540-BB99-025FBF257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5594D10-6047-DB4A-9B77-4C085EE87B5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28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243061-F2B6-3248-9609-4FFC0357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ED30FC-36F4-D34D-B091-CDD9F348B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C2F796-AF8A-B044-A328-022676D47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9552" y="3195993"/>
            <a:ext cx="2816352" cy="3840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369CEE-8924-2945-AC3E-5DC092BD6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699" y="-187287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2EB800-95D5-C84E-8441-B7388A82C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6041" y="-191419"/>
            <a:ext cx="2816352" cy="3840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5EE185-E9B5-6D4D-86B4-5C2A9C14F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734" y="3195993"/>
            <a:ext cx="2816352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81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9F9045E-17E2-6F42-86F0-A12481FDC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EEC92B48-EEBC-4B48-80A0-6D9B1DAF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5F1717-F98A-6746-9AD5-59AEDE7E8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247F5C-7D2F-914E-9985-BD2BE10C4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636" y="-187287"/>
            <a:ext cx="2816352" cy="3840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65C743-F5BD-614D-9B41-10D080472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652BD5-B12E-324A-9713-5C8C6CE5A3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894" y="3195615"/>
            <a:ext cx="2816352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9F9045E-17E2-6F42-86F0-A12481FDC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EEC92B48-EEBC-4B48-80A0-6D9B1DAF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19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5F1717-F98A-6746-9AD5-59AEDE7E8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247F5C-7D2F-914E-9985-BD2BE10C4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636" y="-187287"/>
            <a:ext cx="2816352" cy="3840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65C743-F5BD-614D-9B41-10D080472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652BD5-B12E-324A-9713-5C8C6CE5A3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894" y="3195615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71F245-95FA-5545-B3E5-1AA5CCBADC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98" y="2437160"/>
            <a:ext cx="1885361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31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154BDA-A24A-474C-BB1D-475B0B1DB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FB880AA-B8CF-5048-9F80-D34D21E8A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77469" y="6356349"/>
            <a:ext cx="2895600" cy="365125"/>
          </a:xfrm>
        </p:spPr>
        <p:txBody>
          <a:bodyPr/>
          <a:lstStyle/>
          <a:p>
            <a:pPr algn="r"/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919252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879" y="4797308"/>
            <a:ext cx="1667775" cy="161774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00E9BE2-5073-C548-9CD7-21B24DAC3E79}"/>
              </a:ext>
            </a:extLst>
          </p:cNvPr>
          <p:cNvGrpSpPr/>
          <p:nvPr/>
        </p:nvGrpSpPr>
        <p:grpSpPr>
          <a:xfrm>
            <a:off x="3824869" y="4548646"/>
            <a:ext cx="1549924" cy="2239735"/>
            <a:chOff x="4027794" y="4780482"/>
            <a:chExt cx="1090520" cy="157586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907CFB-717F-BC4A-852A-B6EC4009C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7794" y="4780482"/>
              <a:ext cx="1090520" cy="157586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5B47D8B-74C9-7E49-92D3-EEE71648699D}"/>
                </a:ext>
              </a:extLst>
            </p:cNvPr>
            <p:cNvSpPr txBox="1"/>
            <p:nvPr/>
          </p:nvSpPr>
          <p:spPr>
            <a:xfrm>
              <a:off x="4382429" y="5737745"/>
              <a:ext cx="568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77"/>
                </a:rPr>
                <a:t>??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68A71517-3557-C14B-A397-1D8A199A7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9671" y="-220741"/>
            <a:ext cx="3688080" cy="5029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97431E-4107-F946-9970-59565941E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1423" y="-231892"/>
            <a:ext cx="3688080" cy="5029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B5A173-4D9D-7849-A486-018144B7A5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0541" y="-231892"/>
            <a:ext cx="368808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61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9F9045E-17E2-6F42-86F0-A12481FDC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EEC92B48-EEBC-4B48-80A0-6D9B1DAF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21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5F1717-F98A-6746-9AD5-59AEDE7E8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733" y="-187287"/>
            <a:ext cx="2816352" cy="3840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65C743-F5BD-614D-9B41-10D080472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733" y="3195993"/>
            <a:ext cx="2816352" cy="38404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652BD5-B12E-324A-9713-5C8C6CE5A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894" y="3195615"/>
            <a:ext cx="2816352" cy="3840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71F245-95FA-5545-B3E5-1AA5CCBADC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98" y="2437160"/>
            <a:ext cx="1885361" cy="1828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BB0AD2-21B1-BA48-B57E-670EC0FBF6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303" y="-187287"/>
            <a:ext cx="2816352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329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6CF622-83D2-444B-BCEF-EFFC344C9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879" y="4797308"/>
            <a:ext cx="1667775" cy="1617742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090910-B333-0D4C-90B3-69767B20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5273749-D2F2-9D40-A7A2-39C9AA8A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00E9BE2-5073-C548-9CD7-21B24DAC3E79}"/>
              </a:ext>
            </a:extLst>
          </p:cNvPr>
          <p:cNvGrpSpPr/>
          <p:nvPr/>
        </p:nvGrpSpPr>
        <p:grpSpPr>
          <a:xfrm>
            <a:off x="3824869" y="4548646"/>
            <a:ext cx="1549924" cy="2239735"/>
            <a:chOff x="4027794" y="4780482"/>
            <a:chExt cx="1090520" cy="157586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D907CFB-717F-BC4A-852A-B6EC4009C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7794" y="4780482"/>
              <a:ext cx="1090520" cy="157586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5B47D8B-74C9-7E49-92D3-EEE71648699D}"/>
                </a:ext>
              </a:extLst>
            </p:cNvPr>
            <p:cNvSpPr txBox="1"/>
            <p:nvPr/>
          </p:nvSpPr>
          <p:spPr>
            <a:xfrm>
              <a:off x="4382429" y="5737745"/>
              <a:ext cx="568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77"/>
                </a:rPr>
                <a:t>??</a:t>
              </a: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2297431E-4107-F946-9970-59565941E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423" y="-231892"/>
            <a:ext cx="3688080" cy="5029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B5A173-4D9D-7849-A486-018144B7A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541" y="-231892"/>
            <a:ext cx="3688080" cy="5029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53B3388-F5ED-CA4A-A68D-4C5019C29E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9671" y="-220741"/>
            <a:ext cx="368808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163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7F2503D-0DEA-B842-850F-E0BA72F2A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06441" y="6538912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E6CDF43-D428-E047-AEFE-E62BF290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85594D10-6047-DB4A-9B77-4C085EE87B53}" type="slidenum">
              <a:rPr lang="en-US" smtClean="0"/>
              <a:t>23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83B9FA-6F0A-A648-8CEC-C6B66086A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585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8C831-9FF9-9041-BF9C-48011DFFE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What's Your Game Plan? </a:t>
            </a:r>
            <a:br>
              <a:rPr lang="en-US" dirty="0"/>
            </a:br>
            <a:r>
              <a:rPr lang="en-US" dirty="0"/>
              <a:t>The Digital Demo Version -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07C13-200A-7149-91DD-6DA0157CC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If you’re missing your rules file, get it here:</a:t>
            </a:r>
            <a:endParaRPr lang="en-US" sz="1800" dirty="0">
              <a:hlinkClick r:id="rId2"/>
            </a:endParaRPr>
          </a:p>
          <a:p>
            <a:r>
              <a:rPr lang="en-US" sz="1800" dirty="0">
                <a:hlinkClick r:id="rId2"/>
              </a:rPr>
              <a:t>What's Your Game Plan? - The Digital Demo Version - RULES.pdf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If the above link fails, go to </a:t>
            </a:r>
            <a:r>
              <a:rPr lang="en-US" sz="1800" dirty="0">
                <a:hlinkClick r:id="rId3"/>
              </a:rPr>
              <a:t>http://www.joebisz.com/whatsyourgameplan/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05629A-F96B-7443-9B6D-DDE315C4A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2012 by Joe Bisz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5A46F9-77F1-DC40-8657-29EF95A5F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4D10-6047-DB4A-9B77-4C085EE87B53}" type="slidenum">
              <a:rPr lang="en-US" smtClean="0"/>
              <a:t>24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1C4C65-BE7A-7C44-B57B-48B51EF1C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18" y="4248150"/>
            <a:ext cx="20955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53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BC8E36-3A7C-0F4C-9CEB-DAA6E306E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506C11-F85C-3A42-A84A-A9A0A6472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505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4237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5DD5E6-F4C9-DA48-A5A2-D47404108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64817C-D360-8A4F-A54E-CF103EC80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505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8856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829A43-6B65-964F-B0FF-0EFD4B637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E98696-EEF9-FB4B-88CB-70EB7EF19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505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19ACDB-0651-7542-AC8A-737A4EC55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693" y="2055138"/>
            <a:ext cx="4121586" cy="274772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E6F6667-A472-5642-9452-296493370C0D}"/>
              </a:ext>
            </a:extLst>
          </p:cNvPr>
          <p:cNvSpPr/>
          <p:nvPr/>
        </p:nvSpPr>
        <p:spPr>
          <a:xfrm>
            <a:off x="5082209" y="660605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Boardgame photo from www.boardgamehalv.com/how-to-play-trivial-pursuit</a:t>
            </a:r>
          </a:p>
        </p:txBody>
      </p:sp>
    </p:spTree>
    <p:extLst>
      <p:ext uri="{BB962C8B-B14F-4D97-AF65-F5344CB8AC3E}">
        <p14:creationId xmlns:p14="http://schemas.microsoft.com/office/powerpoint/2010/main" val="143978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31E5A4-5463-0042-9A0D-07EC41E7D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08E96D-DD5B-F14A-92DD-FF259C32A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49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885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611DEF-9106-6A49-A77F-7E1A5FE16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5B98A2-D6A4-FA4F-8F59-63C55DE9E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227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866B1A-5A2B-C746-A316-7A2025748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31D49F-456E-004B-ABF1-358E4DF29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74574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E40A66-1EF5-6C4A-A22C-57018CE7A75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B5725D-EEBA-7347-8960-A9B32F985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59" y="714996"/>
            <a:ext cx="4023360" cy="54864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3B2BFB-E4D6-9641-8120-4A736924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48400" y="6356350"/>
            <a:ext cx="2895600" cy="365125"/>
          </a:xfrm>
        </p:spPr>
        <p:txBody>
          <a:bodyPr/>
          <a:lstStyle/>
          <a:p>
            <a:r>
              <a:rPr lang="en-US" sz="1000" dirty="0"/>
              <a:t>Copyright 2012 by Joe </a:t>
            </a:r>
            <a:r>
              <a:rPr lang="en-US" sz="1000" dirty="0" err="1"/>
              <a:t>Bisz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077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249</Words>
  <Application>Microsoft Macintosh PowerPoint</Application>
  <PresentationFormat>On-screen Show (4:3)</PresentationFormat>
  <Paragraphs>66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Carlisle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Alternate Draw…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What's Your Game Plan?  The Digital Demo Version - RULES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 Bisz</dc:creator>
  <cp:lastModifiedBy>Joe Bisz</cp:lastModifiedBy>
  <cp:revision>62</cp:revision>
  <dcterms:created xsi:type="dcterms:W3CDTF">2015-04-04T02:27:54Z</dcterms:created>
  <dcterms:modified xsi:type="dcterms:W3CDTF">2021-01-18T04:50:37Z</dcterms:modified>
</cp:coreProperties>
</file>