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9" r:id="rId2"/>
    <p:sldId id="292" r:id="rId3"/>
    <p:sldId id="293" r:id="rId4"/>
    <p:sldId id="298" r:id="rId5"/>
    <p:sldId id="294" r:id="rId6"/>
    <p:sldId id="296" r:id="rId7"/>
    <p:sldId id="297" r:id="rId8"/>
    <p:sldId id="282" r:id="rId9"/>
    <p:sldId id="280" r:id="rId10"/>
    <p:sldId id="287" r:id="rId11"/>
    <p:sldId id="283" r:id="rId12"/>
    <p:sldId id="288" r:id="rId13"/>
    <p:sldId id="285" r:id="rId14"/>
    <p:sldId id="290" r:id="rId15"/>
    <p:sldId id="281" r:id="rId16"/>
    <p:sldId id="29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852"/>
    <a:srgbClr val="974513"/>
    <a:srgbClr val="D0D0D1"/>
    <a:srgbClr val="B24FFF"/>
    <a:srgbClr val="F3DDD2"/>
    <a:srgbClr val="FFDA39"/>
    <a:srgbClr val="FFD9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52"/>
    <p:restoredTop sz="95213"/>
  </p:normalViewPr>
  <p:slideViewPr>
    <p:cSldViewPr snapToGrid="0" snapToObjects="1">
      <p:cViewPr varScale="1">
        <p:scale>
          <a:sx n="128" d="100"/>
          <a:sy n="128" d="100"/>
        </p:scale>
        <p:origin x="1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793B-2C53-014D-920D-86C52713BE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70460F-6B67-174F-80E8-04C9AFA441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939A4A-C5F1-2C43-AF72-2FDFB6663AFC}"/>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5" name="Footer Placeholder 4">
            <a:extLst>
              <a:ext uri="{FF2B5EF4-FFF2-40B4-BE49-F238E27FC236}">
                <a16:creationId xmlns:a16="http://schemas.microsoft.com/office/drawing/2014/main" id="{646066DE-2401-C84A-8264-BE32ADE3F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B6EE8-3083-3442-AD5B-A88F70A70183}"/>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1988495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D46F-B6DE-2944-B4F3-148C57C0B7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2E838D-D67D-EA42-B652-0AB4DC049A7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1A601-BBB6-2747-8D24-3A79B1FFD7BC}"/>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5" name="Footer Placeholder 4">
            <a:extLst>
              <a:ext uri="{FF2B5EF4-FFF2-40B4-BE49-F238E27FC236}">
                <a16:creationId xmlns:a16="http://schemas.microsoft.com/office/drawing/2014/main" id="{E0EB6E06-7AE3-9C42-9A89-40DAFB0A6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80F710-A604-D543-A7FC-27431862FE31}"/>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2764429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A50FD-30A2-4F47-9A97-DD2FD82F31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2A7EE9-47A4-684A-BC67-E0A6EC5957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C3873A-21BD-084E-B2C4-6C99BF1DE1D6}"/>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5" name="Footer Placeholder 4">
            <a:extLst>
              <a:ext uri="{FF2B5EF4-FFF2-40B4-BE49-F238E27FC236}">
                <a16:creationId xmlns:a16="http://schemas.microsoft.com/office/drawing/2014/main" id="{D8F61D05-0E9B-8E4B-A8E7-F03DCFD6B2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FE5D1F-964B-0840-8388-0080DBA7F9D8}"/>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918261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0DAE-DE2D-9E4E-A1C0-EE2B05F03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259F9E-468C-5348-AA25-B1272B6D41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BE950B-731A-BF46-BF73-D364180F04D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83A7D5-B58B-0A48-A0D9-7F58F12867BB}"/>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6" name="Footer Placeholder 5">
            <a:extLst>
              <a:ext uri="{FF2B5EF4-FFF2-40B4-BE49-F238E27FC236}">
                <a16:creationId xmlns:a16="http://schemas.microsoft.com/office/drawing/2014/main" id="{6BBF3113-D05B-1F4D-854A-5F8FC29CC8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FDF5E9-8DED-7D4F-94B6-843D11341089}"/>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406938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9764C-8ABA-AB48-BFEB-A93A52D8A1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0E8E3C-93F5-684A-9204-F421910826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DCA92C7-AE0B-5A46-ACB6-3412B18BC0B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D9E087-654E-4D45-AFE2-A95F035076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77CA210-223F-AE4D-9659-1C3BC5EB519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F29A43-FFE1-5049-A3CC-1B779767E3D8}"/>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8" name="Footer Placeholder 7">
            <a:extLst>
              <a:ext uri="{FF2B5EF4-FFF2-40B4-BE49-F238E27FC236}">
                <a16:creationId xmlns:a16="http://schemas.microsoft.com/office/drawing/2014/main" id="{8D3D898B-F67B-AB48-9A92-6DFECAD08B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4F5127-6A53-A745-B72E-CCF075693F6E}"/>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2003459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ECE5E-84D4-684E-AA36-0BC7CF203F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6E19D9-BDE1-9946-BF08-36E9C655370F}"/>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4" name="Footer Placeholder 3">
            <a:extLst>
              <a:ext uri="{FF2B5EF4-FFF2-40B4-BE49-F238E27FC236}">
                <a16:creationId xmlns:a16="http://schemas.microsoft.com/office/drawing/2014/main" id="{73CAC675-B97C-1842-A6B2-4D19E30EDD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AC16C8-2AF8-5F42-AB7B-5CE207A45BA6}"/>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13624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7CAEE5-3FF5-0147-8168-64BE459C2786}"/>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3" name="Footer Placeholder 2">
            <a:extLst>
              <a:ext uri="{FF2B5EF4-FFF2-40B4-BE49-F238E27FC236}">
                <a16:creationId xmlns:a16="http://schemas.microsoft.com/office/drawing/2014/main" id="{3FCD7460-29CC-474B-A06B-3CC6546E7F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BB1664-D442-6C4C-B313-6F3109A44535}"/>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350166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D4F12-3279-9545-928D-B60FD5D5B4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AA2A5D-2A2F-EC44-8D8E-A1C7091769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BBAD27-C888-3241-ADD7-D9763ABC5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645C8C-5F9A-124C-A2F4-4E9BC7085F70}"/>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6" name="Footer Placeholder 5">
            <a:extLst>
              <a:ext uri="{FF2B5EF4-FFF2-40B4-BE49-F238E27FC236}">
                <a16:creationId xmlns:a16="http://schemas.microsoft.com/office/drawing/2014/main" id="{7C012FB1-9656-7F46-9B55-E276685AD1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E27BA9-BA2E-5D48-A444-68371C357CF7}"/>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3652424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0C531-C25B-6F41-BF89-B446195D2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1BAE74-801C-B94A-8F0C-81DC7FB270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8B75B2-5E9E-FF4D-8768-A61A6CFF7A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808AFB-EAF1-AA48-8C75-8A26DA60317D}"/>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6" name="Footer Placeholder 5">
            <a:extLst>
              <a:ext uri="{FF2B5EF4-FFF2-40B4-BE49-F238E27FC236}">
                <a16:creationId xmlns:a16="http://schemas.microsoft.com/office/drawing/2014/main" id="{20C6834F-6190-0D41-AFFB-5E5CA1C51E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13D881-BE44-2843-B59A-8FC9E0EBD60C}"/>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3704800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A961-0AD2-4D4A-ACDB-2873389EC1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A0FCE5-19F6-594E-9616-0A9923FBA9E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5E6C21-E37F-7443-9EB6-1566EA3C1B9F}"/>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5" name="Footer Placeholder 4">
            <a:extLst>
              <a:ext uri="{FF2B5EF4-FFF2-40B4-BE49-F238E27FC236}">
                <a16:creationId xmlns:a16="http://schemas.microsoft.com/office/drawing/2014/main" id="{ECF666E1-43CD-AC47-A8E8-7DAD5E3CCE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8BF47C-1BF0-BA4C-B1E9-DE4DEC50168B}"/>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480875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E03C2D-95FC-1A4A-B4BF-4540F1E4C5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FAE952-B4E2-114A-8A79-03C4F062848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7D109-CE3F-8E46-AAD5-2B9DEBD30ABE}"/>
              </a:ext>
            </a:extLst>
          </p:cNvPr>
          <p:cNvSpPr>
            <a:spLocks noGrp="1"/>
          </p:cNvSpPr>
          <p:nvPr>
            <p:ph type="dt" sz="half" idx="10"/>
          </p:nvPr>
        </p:nvSpPr>
        <p:spPr/>
        <p:txBody>
          <a:bodyPr/>
          <a:lstStyle/>
          <a:p>
            <a:fld id="{0F777724-03A8-0A49-BF6C-7D22C6F5F935}" type="datetimeFigureOut">
              <a:rPr lang="en-US" smtClean="0"/>
              <a:t>6/19/20</a:t>
            </a:fld>
            <a:endParaRPr lang="en-US"/>
          </a:p>
        </p:txBody>
      </p:sp>
      <p:sp>
        <p:nvSpPr>
          <p:cNvPr id="5" name="Footer Placeholder 4">
            <a:extLst>
              <a:ext uri="{FF2B5EF4-FFF2-40B4-BE49-F238E27FC236}">
                <a16:creationId xmlns:a16="http://schemas.microsoft.com/office/drawing/2014/main" id="{612BDC53-F770-624E-8206-44F06561D8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2A675-D14C-D042-8140-D3DC34F7435A}"/>
              </a:ext>
            </a:extLst>
          </p:cNvPr>
          <p:cNvSpPr>
            <a:spLocks noGrp="1"/>
          </p:cNvSpPr>
          <p:nvPr>
            <p:ph type="sldNum" sz="quarter" idx="12"/>
          </p:nvPr>
        </p:nvSpPr>
        <p:spPr/>
        <p:txBody>
          <a:bodyPr/>
          <a:lstStyle/>
          <a:p>
            <a:fld id="{E3140E57-8110-C743-B1A6-EBC1F3252874}" type="slidenum">
              <a:rPr lang="en-US" smtClean="0"/>
              <a:t>‹#›</a:t>
            </a:fld>
            <a:endParaRPr lang="en-US"/>
          </a:p>
        </p:txBody>
      </p:sp>
    </p:spTree>
    <p:extLst>
      <p:ext uri="{BB962C8B-B14F-4D97-AF65-F5344CB8AC3E}">
        <p14:creationId xmlns:p14="http://schemas.microsoft.com/office/powerpoint/2010/main" val="2555763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6924E-047D-4C4E-AAFB-7C10A7A8E6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FA68B2-FA23-B54C-A23E-3A32AA6E41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B071D9-3040-C14B-AA39-C7F8AFFA88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77724-03A8-0A49-BF6C-7D22C6F5F935}" type="datetimeFigureOut">
              <a:rPr lang="en-US" smtClean="0"/>
              <a:t>6/19/20</a:t>
            </a:fld>
            <a:endParaRPr lang="en-US"/>
          </a:p>
        </p:txBody>
      </p:sp>
      <p:sp>
        <p:nvSpPr>
          <p:cNvPr id="5" name="Footer Placeholder 4">
            <a:extLst>
              <a:ext uri="{FF2B5EF4-FFF2-40B4-BE49-F238E27FC236}">
                <a16:creationId xmlns:a16="http://schemas.microsoft.com/office/drawing/2014/main" id="{78A8A03D-695E-AB4B-AD39-7D47802A2C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7AC983-7A4B-D943-B5F0-7408035BB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40E57-8110-C743-B1A6-EBC1F3252874}" type="slidenum">
              <a:rPr lang="en-US" smtClean="0"/>
              <a:t>‹#›</a:t>
            </a:fld>
            <a:endParaRPr lang="en-US"/>
          </a:p>
        </p:txBody>
      </p:sp>
    </p:spTree>
    <p:extLst>
      <p:ext uri="{BB962C8B-B14F-4D97-AF65-F5344CB8AC3E}">
        <p14:creationId xmlns:p14="http://schemas.microsoft.com/office/powerpoint/2010/main" val="1145098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tools.atozteacherstuff.com/free-printable-crossword-puzzle-maker"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sv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24E69-8783-7C48-9825-E92F76F29BA6}"/>
              </a:ext>
            </a:extLst>
          </p:cNvPr>
          <p:cNvSpPr>
            <a:spLocks noGrp="1"/>
          </p:cNvSpPr>
          <p:nvPr>
            <p:ph type="title"/>
          </p:nvPr>
        </p:nvSpPr>
        <p:spPr>
          <a:xfrm>
            <a:off x="796160" y="543800"/>
            <a:ext cx="5320641" cy="1325563"/>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Crossword Puzzle </a:t>
            </a:r>
            <a:br>
              <a:rPr lang="en-US" dirty="0">
                <a:latin typeface="Helvetica Neue" panose="02000503000000020004" pitchFamily="2" charset="0"/>
                <a:ea typeface="Helvetica Neue" panose="02000503000000020004" pitchFamily="2" charset="0"/>
                <a:cs typeface="Helvetica Neue" panose="02000503000000020004" pitchFamily="2" charset="0"/>
              </a:rPr>
            </a:br>
            <a:r>
              <a:rPr lang="en-US" dirty="0">
                <a:latin typeface="Helvetica Neue" panose="02000503000000020004" pitchFamily="2" charset="0"/>
                <a:ea typeface="Helvetica Neue" panose="02000503000000020004" pitchFamily="2" charset="0"/>
                <a:cs typeface="Helvetica Neue" panose="02000503000000020004" pitchFamily="2" charset="0"/>
              </a:rPr>
              <a:t>PowerPoint Game</a:t>
            </a:r>
          </a:p>
        </p:txBody>
      </p:sp>
      <p:pic>
        <p:nvPicPr>
          <p:cNvPr id="7" name="Picture 6">
            <a:extLst>
              <a:ext uri="{FF2B5EF4-FFF2-40B4-BE49-F238E27FC236}">
                <a16:creationId xmlns:a16="http://schemas.microsoft.com/office/drawing/2014/main" id="{4D35A9BD-B61A-7149-8F2F-97547E962F3D}"/>
              </a:ext>
            </a:extLst>
          </p:cNvPr>
          <p:cNvPicPr>
            <a:picLocks noChangeAspect="1"/>
          </p:cNvPicPr>
          <p:nvPr/>
        </p:nvPicPr>
        <p:blipFill>
          <a:blip r:embed="rId2"/>
          <a:stretch>
            <a:fillRect/>
          </a:stretch>
        </p:blipFill>
        <p:spPr>
          <a:xfrm>
            <a:off x="6009510" y="3601325"/>
            <a:ext cx="88900" cy="12700"/>
          </a:xfrm>
          <a:prstGeom prst="rect">
            <a:avLst/>
          </a:prstGeom>
        </p:spPr>
      </p:pic>
      <p:pic>
        <p:nvPicPr>
          <p:cNvPr id="9" name="Picture 8">
            <a:extLst>
              <a:ext uri="{FF2B5EF4-FFF2-40B4-BE49-F238E27FC236}">
                <a16:creationId xmlns:a16="http://schemas.microsoft.com/office/drawing/2014/main" id="{B2B037DD-7920-6346-B581-308A72ACB00B}"/>
              </a:ext>
            </a:extLst>
          </p:cNvPr>
          <p:cNvPicPr>
            <a:picLocks noChangeAspect="1"/>
          </p:cNvPicPr>
          <p:nvPr/>
        </p:nvPicPr>
        <p:blipFill>
          <a:blip r:embed="rId2"/>
          <a:stretch>
            <a:fillRect/>
          </a:stretch>
        </p:blipFill>
        <p:spPr>
          <a:xfrm>
            <a:off x="6009510" y="3601325"/>
            <a:ext cx="88900" cy="12700"/>
          </a:xfrm>
          <a:prstGeom prst="rect">
            <a:avLst/>
          </a:prstGeom>
        </p:spPr>
      </p:pic>
      <p:pic>
        <p:nvPicPr>
          <p:cNvPr id="11" name="Picture 10">
            <a:extLst>
              <a:ext uri="{FF2B5EF4-FFF2-40B4-BE49-F238E27FC236}">
                <a16:creationId xmlns:a16="http://schemas.microsoft.com/office/drawing/2014/main" id="{C0C3B60D-01D8-624D-BF0A-4A1D95FB508C}"/>
              </a:ext>
            </a:extLst>
          </p:cNvPr>
          <p:cNvPicPr>
            <a:picLocks noChangeAspect="1"/>
          </p:cNvPicPr>
          <p:nvPr/>
        </p:nvPicPr>
        <p:blipFill>
          <a:blip r:embed="rId3"/>
          <a:stretch>
            <a:fillRect/>
          </a:stretch>
        </p:blipFill>
        <p:spPr>
          <a:xfrm>
            <a:off x="5948637" y="352677"/>
            <a:ext cx="5954500" cy="3344308"/>
          </a:xfrm>
          <a:prstGeom prst="rect">
            <a:avLst/>
          </a:prstGeom>
        </p:spPr>
      </p:pic>
      <p:sp>
        <p:nvSpPr>
          <p:cNvPr id="14" name="TextBox 13">
            <a:extLst>
              <a:ext uri="{FF2B5EF4-FFF2-40B4-BE49-F238E27FC236}">
                <a16:creationId xmlns:a16="http://schemas.microsoft.com/office/drawing/2014/main" id="{1C4C446B-8904-B24C-8F9B-041AD7A59F07}"/>
              </a:ext>
            </a:extLst>
          </p:cNvPr>
          <p:cNvSpPr txBox="1"/>
          <p:nvPr/>
        </p:nvSpPr>
        <p:spPr>
          <a:xfrm>
            <a:off x="796160" y="2413337"/>
            <a:ext cx="4789088" cy="1569660"/>
          </a:xfrm>
          <a:prstGeom prst="rect">
            <a:avLst/>
          </a:prstGeom>
          <a:noFill/>
        </p:spPr>
        <p:txBody>
          <a:bodyPr wrap="square" rtlCol="0">
            <a:spAutoFit/>
          </a:bodyPr>
          <a:lstStyle/>
          <a:p>
            <a:pPr algn="ctr"/>
            <a:r>
              <a:rPr lang="en-US" sz="2000" dirty="0"/>
              <a:t>A template for designing in PowerPoint</a:t>
            </a:r>
          </a:p>
          <a:p>
            <a:pPr algn="ctr"/>
            <a:r>
              <a:rPr lang="en-US" sz="2000" dirty="0"/>
              <a:t>your own </a:t>
            </a:r>
            <a:r>
              <a:rPr lang="en-US" sz="2000" i="1" dirty="0"/>
              <a:t>Educational</a:t>
            </a:r>
            <a:r>
              <a:rPr lang="en-US" sz="2000" dirty="0"/>
              <a:t> </a:t>
            </a:r>
            <a:r>
              <a:rPr lang="en-US" sz="2000" i="1" dirty="0"/>
              <a:t>Crossword Puzzles</a:t>
            </a:r>
          </a:p>
          <a:p>
            <a:pPr algn="ctr"/>
            <a:endParaRPr lang="en-US" sz="2000" i="1" dirty="0"/>
          </a:p>
          <a:p>
            <a:pPr algn="ctr"/>
            <a:r>
              <a:rPr lang="en-US" sz="1600" i="1" dirty="0"/>
              <a:t>(Version 1.0)</a:t>
            </a:r>
          </a:p>
          <a:p>
            <a:pPr algn="ctr"/>
            <a:endParaRPr lang="en-US" sz="2000" dirty="0"/>
          </a:p>
        </p:txBody>
      </p:sp>
      <p:grpSp>
        <p:nvGrpSpPr>
          <p:cNvPr id="25" name="Group 24">
            <a:extLst>
              <a:ext uri="{FF2B5EF4-FFF2-40B4-BE49-F238E27FC236}">
                <a16:creationId xmlns:a16="http://schemas.microsoft.com/office/drawing/2014/main" id="{595D59FE-2320-6B41-B118-52A9D6600757}"/>
              </a:ext>
            </a:extLst>
          </p:cNvPr>
          <p:cNvGrpSpPr/>
          <p:nvPr/>
        </p:nvGrpSpPr>
        <p:grpSpPr>
          <a:xfrm>
            <a:off x="7394123" y="4734237"/>
            <a:ext cx="3063527" cy="1012015"/>
            <a:chOff x="2835828" y="4121211"/>
            <a:chExt cx="3063527" cy="1012015"/>
          </a:xfrm>
        </p:grpSpPr>
        <p:sp>
          <p:nvSpPr>
            <p:cNvPr id="23" name="TextBox 22">
              <a:extLst>
                <a:ext uri="{FF2B5EF4-FFF2-40B4-BE49-F238E27FC236}">
                  <a16:creationId xmlns:a16="http://schemas.microsoft.com/office/drawing/2014/main" id="{57096AEC-0B26-DC4C-9054-7F4DEAFE2A7C}"/>
                </a:ext>
              </a:extLst>
            </p:cNvPr>
            <p:cNvSpPr txBox="1"/>
            <p:nvPr/>
          </p:nvSpPr>
          <p:spPr>
            <a:xfrm>
              <a:off x="2835828" y="4121211"/>
              <a:ext cx="3063527" cy="1012015"/>
            </a:xfrm>
            <a:prstGeom prst="rect">
              <a:avLst/>
            </a:prstGeom>
            <a:solidFill>
              <a:schemeClr val="tx2">
                <a:alpha val="90000"/>
              </a:schemeClr>
            </a:solidFill>
          </p:spPr>
          <p:txBody>
            <a:bodyPr wrap="square" rtlCol="0">
              <a:spAutoFit/>
            </a:bodyPr>
            <a:lstStyle/>
            <a:p>
              <a:endParaRPr lang="en-US" sz="2200" dirty="0">
                <a:solidFill>
                  <a:srgbClr val="0070C0"/>
                </a:solidFill>
              </a:endParaRPr>
            </a:p>
          </p:txBody>
        </p:sp>
        <p:sp>
          <p:nvSpPr>
            <p:cNvPr id="24" name="TextBox 23">
              <a:extLst>
                <a:ext uri="{FF2B5EF4-FFF2-40B4-BE49-F238E27FC236}">
                  <a16:creationId xmlns:a16="http://schemas.microsoft.com/office/drawing/2014/main" id="{FBD00628-B677-3347-90A1-7C3E66E48680}"/>
                </a:ext>
              </a:extLst>
            </p:cNvPr>
            <p:cNvSpPr txBox="1"/>
            <p:nvPr/>
          </p:nvSpPr>
          <p:spPr>
            <a:xfrm>
              <a:off x="3049679" y="4242497"/>
              <a:ext cx="2635823" cy="769441"/>
            </a:xfrm>
            <a:prstGeom prst="rect">
              <a:avLst/>
            </a:prstGeom>
            <a:solidFill>
              <a:srgbClr val="D0D0D1">
                <a:alpha val="90000"/>
              </a:srgbClr>
            </a:solidFill>
          </p:spPr>
          <p:txBody>
            <a:bodyPr wrap="square" rtlCol="0">
              <a:spAutoFit/>
            </a:bodyPr>
            <a:lstStyle/>
            <a:p>
              <a:r>
                <a:rPr lang="en-US" sz="2200" dirty="0"/>
                <a:t>By Prof. Joe Bisz</a:t>
              </a:r>
            </a:p>
            <a:p>
              <a:r>
                <a:rPr lang="en-US" sz="2200" dirty="0">
                  <a:solidFill>
                    <a:srgbClr val="0070C0"/>
                  </a:solidFill>
                </a:rPr>
                <a:t>www.joebisz.com</a:t>
              </a:r>
            </a:p>
          </p:txBody>
        </p:sp>
      </p:grpSp>
      <p:sp>
        <p:nvSpPr>
          <p:cNvPr id="30" name="TextBox 29">
            <a:extLst>
              <a:ext uri="{FF2B5EF4-FFF2-40B4-BE49-F238E27FC236}">
                <a16:creationId xmlns:a16="http://schemas.microsoft.com/office/drawing/2014/main" id="{D76F848A-BC03-BF46-891C-0DC4D5F740EE}"/>
              </a:ext>
            </a:extLst>
          </p:cNvPr>
          <p:cNvSpPr txBox="1"/>
          <p:nvPr/>
        </p:nvSpPr>
        <p:spPr>
          <a:xfrm>
            <a:off x="8749254" y="3696985"/>
            <a:ext cx="3254417" cy="338554"/>
          </a:xfrm>
          <a:prstGeom prst="rect">
            <a:avLst/>
          </a:prstGeom>
          <a:noFill/>
        </p:spPr>
        <p:txBody>
          <a:bodyPr wrap="none" rtlCol="0">
            <a:spAutoFit/>
          </a:bodyPr>
          <a:lstStyle/>
          <a:p>
            <a:r>
              <a:rPr lang="en-US" sz="800" i="1" dirty="0"/>
              <a:t>Puzzle clues adapted from http://</a:t>
            </a:r>
            <a:r>
              <a:rPr lang="en-US" sz="800" i="1" dirty="0" err="1"/>
              <a:t>nuclearconnect.org</a:t>
            </a:r>
            <a:r>
              <a:rPr lang="en-US" sz="800" i="1" dirty="0"/>
              <a:t>/</a:t>
            </a:r>
            <a:r>
              <a:rPr lang="en-US" sz="800" i="1" dirty="0" err="1"/>
              <a:t>nst</a:t>
            </a:r>
            <a:r>
              <a:rPr lang="en-US" sz="800" i="1" dirty="0"/>
              <a:t>/</a:t>
            </a:r>
            <a:r>
              <a:rPr lang="en-US" sz="800" i="1" dirty="0" err="1"/>
              <a:t>nst_answer.php</a:t>
            </a:r>
            <a:endParaRPr lang="en-US" sz="800" i="1" dirty="0"/>
          </a:p>
          <a:p>
            <a:endParaRPr lang="en-US" sz="800" i="1" dirty="0"/>
          </a:p>
        </p:txBody>
      </p:sp>
      <p:pic>
        <p:nvPicPr>
          <p:cNvPr id="12" name="Picture 11">
            <a:extLst>
              <a:ext uri="{FF2B5EF4-FFF2-40B4-BE49-F238E27FC236}">
                <a16:creationId xmlns:a16="http://schemas.microsoft.com/office/drawing/2014/main" id="{6FD8E383-A32D-E540-B8B4-526BE19AF0A2}"/>
              </a:ext>
            </a:extLst>
          </p:cNvPr>
          <p:cNvPicPr>
            <a:picLocks noChangeAspect="1"/>
          </p:cNvPicPr>
          <p:nvPr/>
        </p:nvPicPr>
        <p:blipFill>
          <a:blip r:embed="rId4"/>
          <a:stretch>
            <a:fillRect/>
          </a:stretch>
        </p:blipFill>
        <p:spPr>
          <a:xfrm>
            <a:off x="10577786" y="5347251"/>
            <a:ext cx="1079253" cy="367927"/>
          </a:xfrm>
          <a:prstGeom prst="rect">
            <a:avLst/>
          </a:prstGeom>
        </p:spPr>
      </p:pic>
    </p:spTree>
    <p:extLst>
      <p:ext uri="{BB962C8B-B14F-4D97-AF65-F5344CB8AC3E}">
        <p14:creationId xmlns:p14="http://schemas.microsoft.com/office/powerpoint/2010/main" val="2170565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69271-C681-4249-A5BA-F4B5B054763B}"/>
              </a:ext>
            </a:extLst>
          </p:cNvPr>
          <p:cNvSpPr>
            <a:spLocks noGrp="1"/>
          </p:cNvSpPr>
          <p:nvPr>
            <p:ph idx="1"/>
          </p:nvPr>
        </p:nvSpPr>
        <p:spPr>
          <a:xfrm>
            <a:off x="1136428" y="1746752"/>
            <a:ext cx="6467867" cy="3628641"/>
          </a:xfrm>
        </p:spPr>
        <p:txBody>
          <a:bodyPr anchor="ctr">
            <a:noAutofit/>
          </a:bodyPr>
          <a:lstStyle/>
          <a:p>
            <a:pPr marL="0" indent="0">
              <a:buNone/>
            </a:pPr>
            <a:r>
              <a:rPr lang="en-US" sz="1800" b="1" dirty="0"/>
              <a:t>What You Can Teach:</a:t>
            </a:r>
            <a:r>
              <a:rPr lang="en-US" sz="1800" dirty="0"/>
              <a:t> </a:t>
            </a:r>
          </a:p>
          <a:p>
            <a:pPr marL="0" indent="0">
              <a:buNone/>
            </a:pPr>
            <a:r>
              <a:rPr lang="en-US" sz="1800" dirty="0"/>
              <a:t>Crossword games are typically used with quiz questions. Since they are based on cut-ups, they can also teach any linear concept (e.g. equations, or even image scrambles like a jigsaw puzzle).</a:t>
            </a:r>
          </a:p>
          <a:p>
            <a:pPr marL="0" indent="0">
              <a:buNone/>
            </a:pPr>
            <a:r>
              <a:rPr lang="en-US" sz="1800" dirty="0"/>
              <a:t>Therefore, you will want to replace the sample questions and answers in this crossword template with your own. (This file can be used and remixed for most purposes; see details under the Creative Commons license Attribution 4.0 International.)</a:t>
            </a:r>
          </a:p>
          <a:p>
            <a:pPr marL="0" indent="0">
              <a:buNone/>
            </a:pPr>
            <a:r>
              <a:rPr lang="en-US" sz="1800" b="1" dirty="0"/>
              <a:t>How to “Cross” Your “Words”: </a:t>
            </a:r>
          </a:p>
          <a:p>
            <a:pPr marL="0" indent="0">
              <a:buNone/>
            </a:pPr>
            <a:r>
              <a:rPr lang="en-US" sz="1800" dirty="0"/>
              <a:t>Once you have your questions and answers, it can be quite a “puzzle” for the teacher-designer to figure out how to lay out all the answers in a crossword! Don’t worry, there is software for that. Try a free “crossword puzzle maker” such as </a:t>
            </a:r>
            <a:r>
              <a:rPr lang="en-US" sz="1800" dirty="0">
                <a:hlinkClick r:id="rId2"/>
              </a:rPr>
              <a:t>https://tools.atozteacherstuff.com/free-printable-crossword-puzzle-maker</a:t>
            </a:r>
            <a:r>
              <a:rPr lang="en-US" sz="1800" dirty="0"/>
              <a:t>. Keep in mind that you’ll have to make adjustments to what questions and answers you include, since not all of them will magically align in a crossword. If you’re using my template here, it also cannot exceed 24 square wide x 15 squares high.</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F3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6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ECAA4EE-5E77-8A41-921F-91E334D6F272}"/>
              </a:ext>
            </a:extLst>
          </p:cNvPr>
          <p:cNvPicPr>
            <a:picLocks noChangeAspect="1"/>
          </p:cNvPicPr>
          <p:nvPr/>
        </p:nvPicPr>
        <p:blipFill>
          <a:blip r:embed="rId3"/>
          <a:stretch>
            <a:fillRect/>
          </a:stretch>
        </p:blipFill>
        <p:spPr>
          <a:xfrm>
            <a:off x="9254442" y="3006848"/>
            <a:ext cx="1462088" cy="844304"/>
          </a:xfrm>
          <a:prstGeom prst="rect">
            <a:avLst/>
          </a:prstGeom>
        </p:spPr>
      </p:pic>
      <p:sp>
        <p:nvSpPr>
          <p:cNvPr id="8" name="Oval 7">
            <a:extLst>
              <a:ext uri="{FF2B5EF4-FFF2-40B4-BE49-F238E27FC236}">
                <a16:creationId xmlns:a16="http://schemas.microsoft.com/office/drawing/2014/main" id="{5E6595BA-4AC3-6B46-9076-60B8018162B1}"/>
              </a:ext>
            </a:extLst>
          </p:cNvPr>
          <p:cNvSpPr/>
          <p:nvPr/>
        </p:nvSpPr>
        <p:spPr>
          <a:xfrm>
            <a:off x="8363573" y="1703693"/>
            <a:ext cx="3450613" cy="3450613"/>
          </a:xfrm>
          <a:prstGeom prst="ellipse">
            <a:avLst/>
          </a:prstGeom>
          <a:solidFill>
            <a:schemeClr val="bg1"/>
          </a:solidFill>
          <a:ln>
            <a:solidFill>
              <a:srgbClr val="97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E03B2D0F-6A1B-E844-922C-5105C304FC4A}"/>
              </a:ext>
            </a:extLst>
          </p:cNvPr>
          <p:cNvPicPr>
            <a:picLocks noChangeAspect="1"/>
          </p:cNvPicPr>
          <p:nvPr/>
        </p:nvPicPr>
        <p:blipFill>
          <a:blip r:embed="rId4"/>
          <a:stretch>
            <a:fillRect/>
          </a:stretch>
        </p:blipFill>
        <p:spPr>
          <a:xfrm>
            <a:off x="8641724" y="2492408"/>
            <a:ext cx="2882007" cy="1793931"/>
          </a:xfrm>
          <a:prstGeom prst="rect">
            <a:avLst/>
          </a:prstGeom>
        </p:spPr>
      </p:pic>
      <p:pic>
        <p:nvPicPr>
          <p:cNvPr id="9" name="Picture 8">
            <a:extLst>
              <a:ext uri="{FF2B5EF4-FFF2-40B4-BE49-F238E27FC236}">
                <a16:creationId xmlns:a16="http://schemas.microsoft.com/office/drawing/2014/main" id="{866D2A88-52E3-6046-A3D8-D901C58F43F4}"/>
              </a:ext>
            </a:extLst>
          </p:cNvPr>
          <p:cNvPicPr>
            <a:picLocks noChangeAspect="1"/>
          </p:cNvPicPr>
          <p:nvPr/>
        </p:nvPicPr>
        <p:blipFill>
          <a:blip r:embed="rId5"/>
          <a:stretch>
            <a:fillRect/>
          </a:stretch>
        </p:blipFill>
        <p:spPr>
          <a:xfrm>
            <a:off x="5734878" y="3065336"/>
            <a:ext cx="775252" cy="264290"/>
          </a:xfrm>
          <a:prstGeom prst="rect">
            <a:avLst/>
          </a:prstGeom>
        </p:spPr>
      </p:pic>
    </p:spTree>
    <p:extLst>
      <p:ext uri="{BB962C8B-B14F-4D97-AF65-F5344CB8AC3E}">
        <p14:creationId xmlns:p14="http://schemas.microsoft.com/office/powerpoint/2010/main" val="305267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69271-C681-4249-A5BA-F4B5B054763B}"/>
              </a:ext>
            </a:extLst>
          </p:cNvPr>
          <p:cNvSpPr>
            <a:spLocks noGrp="1"/>
          </p:cNvSpPr>
          <p:nvPr>
            <p:ph idx="1"/>
          </p:nvPr>
        </p:nvSpPr>
        <p:spPr>
          <a:xfrm>
            <a:off x="1136428" y="1103830"/>
            <a:ext cx="6467867" cy="3010195"/>
          </a:xfrm>
        </p:spPr>
        <p:txBody>
          <a:bodyPr anchor="ctr">
            <a:noAutofit/>
          </a:bodyPr>
          <a:lstStyle/>
          <a:p>
            <a:pPr marL="0" indent="0">
              <a:buNone/>
            </a:pPr>
            <a:r>
              <a:rPr lang="en-US" sz="1800" b="1" dirty="0"/>
              <a:t>Add Your Answers to Crossword Template: </a:t>
            </a:r>
          </a:p>
          <a:p>
            <a:pPr marL="0" indent="0">
              <a:buNone/>
            </a:pPr>
            <a:r>
              <a:rPr lang="en-US" sz="1800" dirty="0"/>
              <a:t>Once you have a finished layout for your crossword answers, it’s time to make the interactive game! Go to the slide that looks like the image on the right. Carefully type one letter per square until your whole crossword is finished. Then delete each square you don’t need to reveal the background image and create a blank area. Yes, this will take a long time, but then, it’s finished…</a:t>
            </a:r>
          </a:p>
          <a:p>
            <a:pPr marL="0" indent="0">
              <a:buNone/>
            </a:pPr>
            <a:endParaRPr lang="en-US" sz="1800" i="1" dirty="0"/>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F3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6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AF15AE0-DD96-434C-B67D-05DD86284B40}"/>
              </a:ext>
            </a:extLst>
          </p:cNvPr>
          <p:cNvSpPr/>
          <p:nvPr/>
        </p:nvSpPr>
        <p:spPr>
          <a:xfrm>
            <a:off x="8363573" y="1703693"/>
            <a:ext cx="3450613" cy="3450613"/>
          </a:xfrm>
          <a:prstGeom prst="ellipse">
            <a:avLst/>
          </a:prstGeom>
          <a:solidFill>
            <a:schemeClr val="bg1"/>
          </a:solidFill>
          <a:ln>
            <a:solidFill>
              <a:srgbClr val="97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212C5E13-43F6-2644-A066-A0B23A4B4FF4}"/>
              </a:ext>
            </a:extLst>
          </p:cNvPr>
          <p:cNvPicPr>
            <a:picLocks noChangeAspect="1"/>
          </p:cNvPicPr>
          <p:nvPr/>
        </p:nvPicPr>
        <p:blipFill>
          <a:blip r:embed="rId2"/>
          <a:stretch>
            <a:fillRect/>
          </a:stretch>
        </p:blipFill>
        <p:spPr>
          <a:xfrm>
            <a:off x="8668755" y="2608928"/>
            <a:ext cx="2840248" cy="1640142"/>
          </a:xfrm>
          <a:prstGeom prst="rect">
            <a:avLst/>
          </a:prstGeom>
        </p:spPr>
      </p:pic>
    </p:spTree>
    <p:extLst>
      <p:ext uri="{BB962C8B-B14F-4D97-AF65-F5344CB8AC3E}">
        <p14:creationId xmlns:p14="http://schemas.microsoft.com/office/powerpoint/2010/main" val="1011759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69271-C681-4249-A5BA-F4B5B054763B}"/>
              </a:ext>
            </a:extLst>
          </p:cNvPr>
          <p:cNvSpPr>
            <a:spLocks noGrp="1"/>
          </p:cNvSpPr>
          <p:nvPr>
            <p:ph idx="1"/>
          </p:nvPr>
        </p:nvSpPr>
        <p:spPr>
          <a:xfrm>
            <a:off x="1136428" y="1703693"/>
            <a:ext cx="6467867" cy="3450613"/>
          </a:xfrm>
        </p:spPr>
        <p:txBody>
          <a:bodyPr anchor="ctr">
            <a:noAutofit/>
          </a:bodyPr>
          <a:lstStyle/>
          <a:p>
            <a:pPr marL="0" indent="0">
              <a:buNone/>
            </a:pPr>
            <a:r>
              <a:rPr lang="en-US" sz="1800" b="1" dirty="0"/>
              <a:t>Change Theme (Color of Squares and Background Image):        </a:t>
            </a:r>
          </a:p>
          <a:p>
            <a:pPr marL="0" indent="0">
              <a:buNone/>
            </a:pPr>
            <a:r>
              <a:rPr lang="en-US" sz="1800" dirty="0"/>
              <a:t>Since it’s your game, if you have the time, you should customize the images and colors to something you like. To change the square colors, Select All, then pick Shape Fill (or Shape Outline to change the border line colors). To change the background image, select Format &gt; Slide Background. On the right, you’ll see an example where I changed my pink squares to green and their border lines to purple. Be sure to keep your shape fill a light color so students can see the letters they type in.</a:t>
            </a:r>
          </a:p>
          <a:p>
            <a:pPr marL="0" indent="0">
              <a:buNone/>
            </a:pPr>
            <a:r>
              <a:rPr lang="en-US" sz="1800" dirty="0"/>
              <a:t>Also, you may want to change the transparency of your background so that your image doesn’t make it hard to see your squares. For example, you’ll notice my background solar system image is more transparent on my slide with the empty crossword than on my slide with the questions. (Yep, it took a designer to point that out to me…)</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F3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6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AF15AE0-DD96-434C-B67D-05DD86284B40}"/>
              </a:ext>
            </a:extLst>
          </p:cNvPr>
          <p:cNvSpPr/>
          <p:nvPr/>
        </p:nvSpPr>
        <p:spPr>
          <a:xfrm>
            <a:off x="8363573" y="1703693"/>
            <a:ext cx="3450613" cy="3450613"/>
          </a:xfrm>
          <a:prstGeom prst="ellipse">
            <a:avLst/>
          </a:prstGeom>
          <a:solidFill>
            <a:schemeClr val="bg1"/>
          </a:solidFill>
          <a:ln>
            <a:solidFill>
              <a:srgbClr val="97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2FB026-89E7-9D4D-A946-140BEA5B108B}"/>
              </a:ext>
            </a:extLst>
          </p:cNvPr>
          <p:cNvPicPr>
            <a:picLocks noChangeAspect="1"/>
          </p:cNvPicPr>
          <p:nvPr/>
        </p:nvPicPr>
        <p:blipFill>
          <a:blip r:embed="rId2"/>
          <a:stretch>
            <a:fillRect/>
          </a:stretch>
        </p:blipFill>
        <p:spPr>
          <a:xfrm>
            <a:off x="8712853" y="2606564"/>
            <a:ext cx="2799917" cy="1609614"/>
          </a:xfrm>
          <a:prstGeom prst="rect">
            <a:avLst/>
          </a:prstGeom>
        </p:spPr>
      </p:pic>
    </p:spTree>
    <p:extLst>
      <p:ext uri="{BB962C8B-B14F-4D97-AF65-F5344CB8AC3E}">
        <p14:creationId xmlns:p14="http://schemas.microsoft.com/office/powerpoint/2010/main" val="3786236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69271-C681-4249-A5BA-F4B5B054763B}"/>
              </a:ext>
            </a:extLst>
          </p:cNvPr>
          <p:cNvSpPr>
            <a:spLocks noGrp="1"/>
          </p:cNvSpPr>
          <p:nvPr>
            <p:ph idx="1"/>
          </p:nvPr>
        </p:nvSpPr>
        <p:spPr>
          <a:xfrm>
            <a:off x="1136429" y="2278173"/>
            <a:ext cx="6467867" cy="3450613"/>
          </a:xfrm>
        </p:spPr>
        <p:txBody>
          <a:bodyPr anchor="ctr">
            <a:noAutofit/>
          </a:bodyPr>
          <a:lstStyle/>
          <a:p>
            <a:pPr marL="0" indent="0">
              <a:buNone/>
            </a:pPr>
            <a:r>
              <a:rPr lang="en-US" sz="1800" b="1" dirty="0"/>
              <a:t>Create Questions Slide: </a:t>
            </a:r>
          </a:p>
          <a:p>
            <a:pPr marL="0" indent="0">
              <a:buNone/>
            </a:pPr>
            <a:r>
              <a:rPr lang="en-US" sz="1800" dirty="0"/>
              <a:t>Put your questions on your own slide, so students can see the whole crossword by itself. </a:t>
            </a:r>
          </a:p>
          <a:p>
            <a:pPr marL="0" indent="0">
              <a:buNone/>
            </a:pPr>
            <a:r>
              <a:rPr lang="en-US" sz="1800" i="1" dirty="0"/>
              <a:t>Optional Slide</a:t>
            </a:r>
            <a:r>
              <a:rPr lang="en-US" sz="1800" dirty="0"/>
              <a:t>: You will notice I do have one slide with both questions and the empty crossword. That’s because I was using this as a cover image for the game. Then it occurred to me that students might find it useful to look at such a “combined” slide when they’re deciding which question to answer and how it would look like on the board. When they’ve decided, then can then change the slide to the one that has only the empty puzzle, where they add their answers. I’m not sure if this is more useful for them, but it shouldn’t be too hard to create the option.</a:t>
            </a:r>
            <a:endParaRPr lang="en-US" sz="1800" b="1" i="1" dirty="0"/>
          </a:p>
          <a:p>
            <a:pPr marL="0" indent="0">
              <a:buNone/>
            </a:pPr>
            <a:r>
              <a:rPr lang="en-US" sz="1800" b="1" dirty="0"/>
              <a:t>Create Reference Slide:</a:t>
            </a:r>
          </a:p>
          <a:p>
            <a:pPr marL="0" indent="0">
              <a:buNone/>
            </a:pPr>
            <a:r>
              <a:rPr lang="en-US" sz="1800" dirty="0"/>
              <a:t>In addition, you will need an extra copy of your “empty puzzle” slide to serve as a reference in case the students accidentally delete squares from the puzzle they’re solving, and they need to see how the whole structure is supposed to look. If you decided to create the optional slide ”with both questions and empty crossword,” it can also serve as the reference slide.</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F3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6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6C2C2BB-6E36-7A45-AE74-D8565D5360B8}"/>
              </a:ext>
            </a:extLst>
          </p:cNvPr>
          <p:cNvSpPr/>
          <p:nvPr/>
        </p:nvSpPr>
        <p:spPr>
          <a:xfrm>
            <a:off x="8363573" y="1703693"/>
            <a:ext cx="3450613" cy="3450613"/>
          </a:xfrm>
          <a:prstGeom prst="ellipse">
            <a:avLst/>
          </a:prstGeom>
          <a:solidFill>
            <a:schemeClr val="bg1"/>
          </a:solidFill>
          <a:ln>
            <a:solidFill>
              <a:srgbClr val="97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2995098-0D9C-5146-9BAA-AAED2AD1B68B}"/>
              </a:ext>
            </a:extLst>
          </p:cNvPr>
          <p:cNvPicPr>
            <a:picLocks noChangeAspect="1"/>
          </p:cNvPicPr>
          <p:nvPr/>
        </p:nvPicPr>
        <p:blipFill>
          <a:blip r:embed="rId2"/>
          <a:stretch>
            <a:fillRect/>
          </a:stretch>
        </p:blipFill>
        <p:spPr>
          <a:xfrm>
            <a:off x="8615966" y="2585458"/>
            <a:ext cx="2940013" cy="1686183"/>
          </a:xfrm>
          <a:prstGeom prst="rect">
            <a:avLst/>
          </a:prstGeom>
        </p:spPr>
      </p:pic>
    </p:spTree>
    <p:extLst>
      <p:ext uri="{BB962C8B-B14F-4D97-AF65-F5344CB8AC3E}">
        <p14:creationId xmlns:p14="http://schemas.microsoft.com/office/powerpoint/2010/main" val="840937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69271-C681-4249-A5BA-F4B5B054763B}"/>
              </a:ext>
            </a:extLst>
          </p:cNvPr>
          <p:cNvSpPr>
            <a:spLocks noGrp="1"/>
          </p:cNvSpPr>
          <p:nvPr>
            <p:ph idx="1"/>
          </p:nvPr>
        </p:nvSpPr>
        <p:spPr>
          <a:xfrm>
            <a:off x="1137092" y="607028"/>
            <a:ext cx="6467867" cy="3450613"/>
          </a:xfrm>
        </p:spPr>
        <p:txBody>
          <a:bodyPr anchor="ctr">
            <a:normAutofit/>
          </a:bodyPr>
          <a:lstStyle/>
          <a:p>
            <a:pPr marL="0" indent="0">
              <a:buNone/>
            </a:pPr>
            <a:r>
              <a:rPr lang="en-US" sz="1800" b="1" dirty="0"/>
              <a:t>Number Your Rows and Columns: </a:t>
            </a:r>
          </a:p>
          <a:p>
            <a:pPr marL="0" indent="0">
              <a:buNone/>
            </a:pPr>
            <a:r>
              <a:rPr lang="en-US" sz="1800" dirty="0"/>
              <a:t>This is a little tricky to do. I suggest copying the entire square that contains a number from my template, and pasting it directly over the matching square on your game. You could instead copy and paste my tiny text box that contains the number (rather than the whole square), but this is a little harder.</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F3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6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6C2C2BB-6E36-7A45-AE74-D8565D5360B8}"/>
              </a:ext>
            </a:extLst>
          </p:cNvPr>
          <p:cNvSpPr/>
          <p:nvPr/>
        </p:nvSpPr>
        <p:spPr>
          <a:xfrm>
            <a:off x="8363573" y="1703693"/>
            <a:ext cx="3450613" cy="3450613"/>
          </a:xfrm>
          <a:prstGeom prst="ellipse">
            <a:avLst/>
          </a:prstGeom>
          <a:solidFill>
            <a:schemeClr val="bg1"/>
          </a:solidFill>
          <a:ln>
            <a:solidFill>
              <a:srgbClr val="97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541FE81C-8F3A-AB44-A704-F8BF0D340461}"/>
              </a:ext>
            </a:extLst>
          </p:cNvPr>
          <p:cNvPicPr>
            <a:picLocks noChangeAspect="1"/>
          </p:cNvPicPr>
          <p:nvPr/>
        </p:nvPicPr>
        <p:blipFill>
          <a:blip r:embed="rId2"/>
          <a:stretch>
            <a:fillRect/>
          </a:stretch>
        </p:blipFill>
        <p:spPr>
          <a:xfrm>
            <a:off x="8644870" y="2594343"/>
            <a:ext cx="2902796" cy="1664839"/>
          </a:xfrm>
          <a:prstGeom prst="rect">
            <a:avLst/>
          </a:prstGeom>
        </p:spPr>
      </p:pic>
      <p:pic>
        <p:nvPicPr>
          <p:cNvPr id="7" name="Picture 6">
            <a:extLst>
              <a:ext uri="{FF2B5EF4-FFF2-40B4-BE49-F238E27FC236}">
                <a16:creationId xmlns:a16="http://schemas.microsoft.com/office/drawing/2014/main" id="{F7453482-75F7-0F41-A5B5-3BD7FCA1E6A4}"/>
              </a:ext>
            </a:extLst>
          </p:cNvPr>
          <p:cNvPicPr>
            <a:picLocks noChangeAspect="1"/>
          </p:cNvPicPr>
          <p:nvPr/>
        </p:nvPicPr>
        <p:blipFill>
          <a:blip r:embed="rId3"/>
          <a:stretch>
            <a:fillRect/>
          </a:stretch>
        </p:blipFill>
        <p:spPr>
          <a:xfrm>
            <a:off x="10667398" y="5354477"/>
            <a:ext cx="1371600" cy="1320800"/>
          </a:xfrm>
          <a:prstGeom prst="rect">
            <a:avLst/>
          </a:prstGeom>
        </p:spPr>
      </p:pic>
      <p:pic>
        <p:nvPicPr>
          <p:cNvPr id="11" name="Picture 10">
            <a:extLst>
              <a:ext uri="{FF2B5EF4-FFF2-40B4-BE49-F238E27FC236}">
                <a16:creationId xmlns:a16="http://schemas.microsoft.com/office/drawing/2014/main" id="{DA635FA6-3D29-6341-B29F-6904ACCDA9FD}"/>
              </a:ext>
            </a:extLst>
          </p:cNvPr>
          <p:cNvPicPr>
            <a:picLocks noChangeAspect="1"/>
          </p:cNvPicPr>
          <p:nvPr/>
        </p:nvPicPr>
        <p:blipFill>
          <a:blip r:embed="rId4"/>
          <a:stretch>
            <a:fillRect/>
          </a:stretch>
        </p:blipFill>
        <p:spPr>
          <a:xfrm>
            <a:off x="8778439" y="3983660"/>
            <a:ext cx="1886258" cy="2581195"/>
          </a:xfrm>
          <a:prstGeom prst="rect">
            <a:avLst/>
          </a:prstGeom>
        </p:spPr>
      </p:pic>
    </p:spTree>
    <p:extLst>
      <p:ext uri="{BB962C8B-B14F-4D97-AF65-F5344CB8AC3E}">
        <p14:creationId xmlns:p14="http://schemas.microsoft.com/office/powerpoint/2010/main" val="1897115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69271-C681-4249-A5BA-F4B5B054763B}"/>
              </a:ext>
            </a:extLst>
          </p:cNvPr>
          <p:cNvSpPr>
            <a:spLocks noGrp="1"/>
          </p:cNvSpPr>
          <p:nvPr>
            <p:ph idx="1"/>
          </p:nvPr>
        </p:nvSpPr>
        <p:spPr>
          <a:xfrm>
            <a:off x="1136428" y="1721123"/>
            <a:ext cx="6467867" cy="3450613"/>
          </a:xfrm>
        </p:spPr>
        <p:txBody>
          <a:bodyPr anchor="ctr">
            <a:noAutofit/>
          </a:bodyPr>
          <a:lstStyle/>
          <a:p>
            <a:pPr marL="0" indent="0">
              <a:buNone/>
            </a:pPr>
            <a:r>
              <a:rPr lang="en-US" sz="1800" b="1" dirty="0"/>
              <a:t>Decide if You Want More Points for Hard Questions: </a:t>
            </a:r>
          </a:p>
          <a:p>
            <a:pPr marL="0" indent="0">
              <a:buNone/>
            </a:pPr>
            <a:r>
              <a:rPr lang="en-US" sz="1800" dirty="0"/>
              <a:t>Normally one measures a crossword’s success by how many questions one got right (e.g. 18/24, which is a kind of “score,” like on a quiz). But as the video explains, you can also encourage students to aim for (or avoid) harder questions that are worth more points. If you go this route, choose 2 or 3 levels of points—more than that is confusing and not needed. You’ll see that I have a version of the empty crossword slide with the colored stars (on right), and a version of the questions slide with the colored stars. Questions with orange stars are worth 3 points, questions with purple stars are worth 2 points, and all other questions are worth 1 point. Trying to “hit” a word with a star adds a lovely gaminess, like hitting the “Double Word” and triple Word” spaces in </a:t>
            </a:r>
            <a:r>
              <a:rPr lang="en-US" sz="1800" i="1" dirty="0"/>
              <a:t>Scrabble</a:t>
            </a:r>
            <a:r>
              <a:rPr lang="en-US" sz="1800" dirty="0"/>
              <a:t>.</a:t>
            </a:r>
          </a:p>
          <a:p>
            <a:pPr marL="0" indent="0">
              <a:buNone/>
            </a:pPr>
            <a:endParaRPr lang="en-US" sz="1800" dirty="0"/>
          </a:p>
          <a:p>
            <a:pPr marL="0" indent="0">
              <a:buNone/>
            </a:pPr>
            <a:r>
              <a:rPr lang="en-US" sz="1800" dirty="0"/>
              <a:t>That’s it—you’re finished! Time to play the game. But note you cannot play the games in Full-screen view; only Normal.</a:t>
            </a:r>
          </a:p>
          <a:p>
            <a:pPr marL="0" indent="0">
              <a:buNone/>
            </a:pPr>
            <a:endParaRPr lang="en-US" sz="1800" dirty="0"/>
          </a:p>
          <a:p>
            <a:pPr marL="0" indent="0">
              <a:buNone/>
            </a:pPr>
            <a:endParaRPr lang="en-US" sz="1800" dirty="0"/>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F3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6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6C2C2BB-6E36-7A45-AE74-D8565D5360B8}"/>
              </a:ext>
            </a:extLst>
          </p:cNvPr>
          <p:cNvSpPr/>
          <p:nvPr/>
        </p:nvSpPr>
        <p:spPr>
          <a:xfrm>
            <a:off x="8363573" y="1703693"/>
            <a:ext cx="3450613" cy="3450613"/>
          </a:xfrm>
          <a:prstGeom prst="ellipse">
            <a:avLst/>
          </a:prstGeom>
          <a:solidFill>
            <a:schemeClr val="bg1"/>
          </a:solidFill>
          <a:ln>
            <a:solidFill>
              <a:srgbClr val="974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4A7C72D3-50A2-2E48-9839-0E6E47DF5376}"/>
              </a:ext>
            </a:extLst>
          </p:cNvPr>
          <p:cNvPicPr>
            <a:picLocks noChangeAspect="1"/>
          </p:cNvPicPr>
          <p:nvPr/>
        </p:nvPicPr>
        <p:blipFill>
          <a:blip r:embed="rId2"/>
          <a:stretch>
            <a:fillRect/>
          </a:stretch>
        </p:blipFill>
        <p:spPr>
          <a:xfrm>
            <a:off x="8631620" y="2561121"/>
            <a:ext cx="2895600" cy="1646518"/>
          </a:xfrm>
          <a:prstGeom prst="rect">
            <a:avLst/>
          </a:prstGeom>
        </p:spPr>
      </p:pic>
    </p:spTree>
    <p:extLst>
      <p:ext uri="{BB962C8B-B14F-4D97-AF65-F5344CB8AC3E}">
        <p14:creationId xmlns:p14="http://schemas.microsoft.com/office/powerpoint/2010/main" val="1386440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191427-A70A-F348-B73B-B42E26ABE67A}"/>
              </a:ext>
            </a:extLst>
          </p:cNvPr>
          <p:cNvSpPr txBox="1"/>
          <p:nvPr/>
        </p:nvSpPr>
        <p:spPr>
          <a:xfrm>
            <a:off x="10156726" y="6506881"/>
            <a:ext cx="1986116" cy="307777"/>
          </a:xfrm>
          <a:prstGeom prst="rect">
            <a:avLst/>
          </a:prstGeom>
          <a:noFill/>
        </p:spPr>
        <p:txBody>
          <a:bodyPr wrap="square" rtlCol="0">
            <a:spAutoFit/>
          </a:bodyPr>
          <a:lstStyle/>
          <a:p>
            <a:r>
              <a:rPr lang="en-US" sz="700" i="1"/>
              <a:t>Puzzle clues adapted from http://nuclearconnect.org/nst/nst_answer.php</a:t>
            </a:r>
            <a:endParaRPr lang="en-US" sz="700" i="1" dirty="0"/>
          </a:p>
        </p:txBody>
      </p:sp>
      <p:sp>
        <p:nvSpPr>
          <p:cNvPr id="10" name="Oval 9">
            <a:extLst>
              <a:ext uri="{FF2B5EF4-FFF2-40B4-BE49-F238E27FC236}">
                <a16:creationId xmlns:a16="http://schemas.microsoft.com/office/drawing/2014/main" id="{22222795-E98B-064E-969C-91DBF60248A6}"/>
              </a:ext>
            </a:extLst>
          </p:cNvPr>
          <p:cNvSpPr/>
          <p:nvPr/>
        </p:nvSpPr>
        <p:spPr>
          <a:xfrm>
            <a:off x="-620829" y="1140859"/>
            <a:ext cx="6476051" cy="6476051"/>
          </a:xfrm>
          <a:prstGeom prst="ellipse">
            <a:avLst/>
          </a:pr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sz="900" dirty="0"/>
            </a:br>
            <a:br>
              <a:rPr lang="en-US" sz="900" dirty="0"/>
            </a:br>
            <a:endParaRPr lang="en-US" sz="900" dirty="0"/>
          </a:p>
        </p:txBody>
      </p:sp>
      <p:sp>
        <p:nvSpPr>
          <p:cNvPr id="12" name="Rectangle 11">
            <a:extLst>
              <a:ext uri="{FF2B5EF4-FFF2-40B4-BE49-F238E27FC236}">
                <a16:creationId xmlns:a16="http://schemas.microsoft.com/office/drawing/2014/main" id="{2A20EDCD-BF71-1746-9D11-71FB4053591C}"/>
              </a:ext>
            </a:extLst>
          </p:cNvPr>
          <p:cNvSpPr/>
          <p:nvPr/>
        </p:nvSpPr>
        <p:spPr>
          <a:xfrm>
            <a:off x="370096" y="4100607"/>
            <a:ext cx="4898188" cy="2619839"/>
          </a:xfrm>
          <a:prstGeom prst="rect">
            <a:avLst/>
          </a:prstGeom>
        </p:spPr>
        <p:txBody>
          <a:bodyPr vert="horz" lIns="91440" tIns="45720" rIns="91440" bIns="45720" rtlCol="0" anchor="ctr">
            <a:noAutofit/>
          </a:bodyPr>
          <a:lstStyle/>
          <a:p>
            <a:pPr>
              <a:lnSpc>
                <a:spcPct val="90000"/>
              </a:lnSpc>
              <a:spcAft>
                <a:spcPts val="600"/>
              </a:spcAft>
            </a:pPr>
            <a:r>
              <a:rPr lang="en-US" sz="1400" b="1" dirty="0"/>
              <a:t>DOWN</a:t>
            </a:r>
            <a:endParaRPr lang="en-US" sz="1400" dirty="0"/>
          </a:p>
          <a:p>
            <a:pPr>
              <a:lnSpc>
                <a:spcPct val="90000"/>
              </a:lnSpc>
              <a:spcAft>
                <a:spcPts val="600"/>
              </a:spcAft>
            </a:pPr>
            <a:r>
              <a:rPr lang="en-US" sz="1400" dirty="0"/>
              <a:t>1. The minimum energy you have to add to separate a nucleus</a:t>
            </a:r>
            <a:br>
              <a:rPr lang="en-US" sz="1400" dirty="0"/>
            </a:br>
            <a:r>
              <a:rPr lang="en-US" sz="1400" dirty="0"/>
              <a:t>3. Space between fuel pellet and fuel rod cladding</a:t>
            </a:r>
            <a:br>
              <a:rPr lang="en-US" sz="1400" dirty="0"/>
            </a:br>
            <a:r>
              <a:rPr lang="en-US" sz="1400" dirty="0"/>
              <a:t>5. Layers of high-density material that absorbs radiation and is designed to protect personnel or material from ionizing radiation</a:t>
            </a:r>
            <a:br>
              <a:rPr lang="en-US" sz="1400" dirty="0"/>
            </a:br>
            <a:r>
              <a:rPr lang="en-US" sz="1400" dirty="0"/>
              <a:t>6. Amount of heat required to change the temperature of one pound of water by one-degree Fahrenheit</a:t>
            </a:r>
            <a:br>
              <a:rPr lang="en-US" sz="1400" dirty="0"/>
            </a:br>
            <a:r>
              <a:rPr lang="en-US" sz="1400" dirty="0"/>
              <a:t>9. The absorption of radiation of a radionuclide</a:t>
            </a:r>
            <a:br>
              <a:rPr lang="en-US" sz="1400" dirty="0"/>
            </a:br>
            <a:r>
              <a:rPr lang="en-US" sz="1400" dirty="0"/>
              <a:t>10. To reprocess, to reclaim, to reuse</a:t>
            </a:r>
            <a:br>
              <a:rPr lang="en-US" sz="1400" dirty="0"/>
            </a:br>
            <a:r>
              <a:rPr lang="en-US" sz="1400" dirty="0"/>
              <a:t>11. The energy liberated by fission or fusion</a:t>
            </a:r>
            <a:br>
              <a:rPr lang="en-US" sz="1400" dirty="0"/>
            </a:br>
            <a:r>
              <a:rPr lang="en-US" sz="1400" dirty="0"/>
              <a:t>12. An elementary nuclear particle with a positive electric charge</a:t>
            </a:r>
            <a:br>
              <a:rPr lang="en-US" sz="1400" dirty="0"/>
            </a:br>
            <a:r>
              <a:rPr lang="en-US" sz="1400" dirty="0"/>
              <a:t>14. Anything that absorbs heat </a:t>
            </a:r>
          </a:p>
        </p:txBody>
      </p:sp>
      <p:sp>
        <p:nvSpPr>
          <p:cNvPr id="14" name="Rectangle 13">
            <a:extLst>
              <a:ext uri="{FF2B5EF4-FFF2-40B4-BE49-F238E27FC236}">
                <a16:creationId xmlns:a16="http://schemas.microsoft.com/office/drawing/2014/main" id="{9A904FAF-70B9-0B43-B9C2-5D09DF37A3C8}"/>
              </a:ext>
            </a:extLst>
          </p:cNvPr>
          <p:cNvSpPr/>
          <p:nvPr/>
        </p:nvSpPr>
        <p:spPr>
          <a:xfrm>
            <a:off x="341973" y="1719508"/>
            <a:ext cx="4593021" cy="2619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400" b="1" dirty="0"/>
              <a:t>ACROSS</a:t>
            </a:r>
            <a:endParaRPr lang="en-US" sz="1400" dirty="0"/>
          </a:p>
          <a:p>
            <a:pPr>
              <a:lnSpc>
                <a:spcPct val="90000"/>
              </a:lnSpc>
              <a:spcBef>
                <a:spcPct val="0"/>
              </a:spcBef>
              <a:spcAft>
                <a:spcPts val="600"/>
              </a:spcAft>
            </a:pPr>
            <a:r>
              <a:rPr lang="en-US" sz="1400" dirty="0"/>
              <a:t>2. Energy released in nuclear reactions</a:t>
            </a:r>
            <a:br>
              <a:rPr lang="en-US" sz="1400" dirty="0"/>
            </a:br>
            <a:r>
              <a:rPr lang="en-US" sz="1400" dirty="0"/>
              <a:t>4. Joining together of light nuclei to form heavier nuclei</a:t>
            </a:r>
            <a:br>
              <a:rPr lang="en-US" sz="1400" dirty="0"/>
            </a:br>
            <a:r>
              <a:rPr lang="en-US" sz="1400" dirty="0"/>
              <a:t>7. The result of contaminating</a:t>
            </a:r>
            <a:br>
              <a:rPr lang="en-US" sz="1400" dirty="0"/>
            </a:br>
            <a:r>
              <a:rPr lang="en-US" sz="1400" dirty="0"/>
              <a:t>8. The device that is sensitive to radiation</a:t>
            </a:r>
            <a:br>
              <a:rPr lang="en-US" sz="1400" dirty="0"/>
            </a:br>
            <a:r>
              <a:rPr lang="en-US" sz="1400" dirty="0"/>
              <a:t>13. A long slender tube that holds fissionable material for nuclear reactor use</a:t>
            </a:r>
            <a:br>
              <a:rPr lang="en-US" sz="1400" dirty="0"/>
            </a:br>
            <a:r>
              <a:rPr lang="en-US" sz="1400" dirty="0"/>
              <a:t>15. A natural nuclear reactor operated in Africa</a:t>
            </a:r>
            <a:br>
              <a:rPr lang="en-US" sz="1400" dirty="0"/>
            </a:br>
            <a:r>
              <a:rPr lang="en-US" sz="1400" dirty="0"/>
              <a:t>16. Mother Earth</a:t>
            </a:r>
            <a:br>
              <a:rPr lang="en-US" sz="1400" dirty="0"/>
            </a:br>
            <a:r>
              <a:rPr lang="en-US" sz="1400" dirty="0"/>
              <a:t>17. April 22</a:t>
            </a:r>
            <a:r>
              <a:rPr lang="en-US" sz="1400" baseline="30000" dirty="0"/>
              <a:t>nd</a:t>
            </a:r>
          </a:p>
        </p:txBody>
      </p:sp>
    </p:spTree>
    <p:extLst>
      <p:ext uri="{BB962C8B-B14F-4D97-AF65-F5344CB8AC3E}">
        <p14:creationId xmlns:p14="http://schemas.microsoft.com/office/powerpoint/2010/main" val="653295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	</a:t>
            </a: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5" name="Text Box 13">
            <a:extLst>
              <a:ext uri="{FF2B5EF4-FFF2-40B4-BE49-F238E27FC236}">
                <a16:creationId xmlns:a16="http://schemas.microsoft.com/office/drawing/2014/main" id="{B9B3DC1E-44ED-7F42-8C14-4BD763F46787}"/>
              </a:ext>
            </a:extLst>
          </p:cNvPr>
          <p:cNvSpPr txBox="1">
            <a:spLocks noChangeArrowheads="1"/>
          </p:cNvSpPr>
          <p:nvPr/>
        </p:nvSpPr>
        <p:spPr bwMode="auto">
          <a:xfrm>
            <a:off x="7911638"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1"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473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grpSp>
        <p:nvGrpSpPr>
          <p:cNvPr id="11" name="Group 10">
            <a:extLst>
              <a:ext uri="{FF2B5EF4-FFF2-40B4-BE49-F238E27FC236}">
                <a16:creationId xmlns:a16="http://schemas.microsoft.com/office/drawing/2014/main" id="{9D25D14C-D038-C945-8199-E711FF6B46C9}"/>
              </a:ext>
            </a:extLst>
          </p:cNvPr>
          <p:cNvGrpSpPr/>
          <p:nvPr/>
        </p:nvGrpSpPr>
        <p:grpSpPr>
          <a:xfrm>
            <a:off x="733254" y="1223"/>
            <a:ext cx="449263" cy="457200"/>
            <a:chOff x="733254" y="1223"/>
            <a:chExt cx="449263" cy="457200"/>
          </a:xfrm>
        </p:grpSpPr>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0" name="Text Box 13">
              <a:extLst>
                <a:ext uri="{FF2B5EF4-FFF2-40B4-BE49-F238E27FC236}">
                  <a16:creationId xmlns:a16="http://schemas.microsoft.com/office/drawing/2014/main" id="{1A18E9D1-C71A-3845-ADBA-D8E1AA75AFF2}"/>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a:t>
              </a:r>
            </a:p>
          </p:txBody>
        </p:sp>
      </p:grpSp>
      <p:grpSp>
        <p:nvGrpSpPr>
          <p:cNvPr id="851" name="Group 850">
            <a:extLst>
              <a:ext uri="{FF2B5EF4-FFF2-40B4-BE49-F238E27FC236}">
                <a16:creationId xmlns:a16="http://schemas.microsoft.com/office/drawing/2014/main" id="{9E96CF5A-E6CC-D041-86E8-21B74B990EF9}"/>
              </a:ext>
            </a:extLst>
          </p:cNvPr>
          <p:cNvGrpSpPr/>
          <p:nvPr/>
        </p:nvGrpSpPr>
        <p:grpSpPr>
          <a:xfrm>
            <a:off x="1634684" y="1223"/>
            <a:ext cx="449263" cy="457200"/>
            <a:chOff x="733254" y="1223"/>
            <a:chExt cx="449263" cy="457200"/>
          </a:xfrm>
        </p:grpSpPr>
        <p:sp>
          <p:nvSpPr>
            <p:cNvPr id="852" name="Text Box 13">
              <a:extLst>
                <a:ext uri="{FF2B5EF4-FFF2-40B4-BE49-F238E27FC236}">
                  <a16:creationId xmlns:a16="http://schemas.microsoft.com/office/drawing/2014/main" id="{7C5CED77-B23F-1B40-AF0C-36B07D3A56A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3" name="Text Box 13">
              <a:extLst>
                <a:ext uri="{FF2B5EF4-FFF2-40B4-BE49-F238E27FC236}">
                  <a16:creationId xmlns:a16="http://schemas.microsoft.com/office/drawing/2014/main" id="{13D15FF1-EEBD-9645-930E-8550014A21EF}"/>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2</a:t>
              </a:r>
            </a:p>
          </p:txBody>
        </p:sp>
      </p:grpSp>
      <p:grpSp>
        <p:nvGrpSpPr>
          <p:cNvPr id="854" name="Group 853">
            <a:extLst>
              <a:ext uri="{FF2B5EF4-FFF2-40B4-BE49-F238E27FC236}">
                <a16:creationId xmlns:a16="http://schemas.microsoft.com/office/drawing/2014/main" id="{288D836D-7C65-9049-B858-8E72BC11D6BE}"/>
              </a:ext>
            </a:extLst>
          </p:cNvPr>
          <p:cNvGrpSpPr/>
          <p:nvPr/>
        </p:nvGrpSpPr>
        <p:grpSpPr>
          <a:xfrm>
            <a:off x="7911637" y="1896"/>
            <a:ext cx="449263" cy="457200"/>
            <a:chOff x="733254" y="1223"/>
            <a:chExt cx="449263" cy="457200"/>
          </a:xfrm>
        </p:grpSpPr>
        <p:sp>
          <p:nvSpPr>
            <p:cNvPr id="855" name="Text Box 13">
              <a:extLst>
                <a:ext uri="{FF2B5EF4-FFF2-40B4-BE49-F238E27FC236}">
                  <a16:creationId xmlns:a16="http://schemas.microsoft.com/office/drawing/2014/main" id="{DDA4E5AF-759F-5D40-ACDF-EC1018B3AF1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6" name="Text Box 13">
              <a:extLst>
                <a:ext uri="{FF2B5EF4-FFF2-40B4-BE49-F238E27FC236}">
                  <a16:creationId xmlns:a16="http://schemas.microsoft.com/office/drawing/2014/main" id="{EDE14CFD-F385-D24B-9DF7-FD15FCAA251A}"/>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4</a:t>
              </a:r>
            </a:p>
          </p:txBody>
        </p:sp>
      </p:grpSp>
      <p:grpSp>
        <p:nvGrpSpPr>
          <p:cNvPr id="858" name="Group 857">
            <a:extLst>
              <a:ext uri="{FF2B5EF4-FFF2-40B4-BE49-F238E27FC236}">
                <a16:creationId xmlns:a16="http://schemas.microsoft.com/office/drawing/2014/main" id="{5C937C41-CD7C-CF49-8555-24E9B249AEC8}"/>
              </a:ext>
            </a:extLst>
          </p:cNvPr>
          <p:cNvGrpSpPr/>
          <p:nvPr/>
        </p:nvGrpSpPr>
        <p:grpSpPr>
          <a:xfrm>
            <a:off x="8810163" y="797"/>
            <a:ext cx="449263" cy="457200"/>
            <a:chOff x="733254" y="1223"/>
            <a:chExt cx="449263" cy="457200"/>
          </a:xfrm>
        </p:grpSpPr>
        <p:sp>
          <p:nvSpPr>
            <p:cNvPr id="859" name="Text Box 13">
              <a:extLst>
                <a:ext uri="{FF2B5EF4-FFF2-40B4-BE49-F238E27FC236}">
                  <a16:creationId xmlns:a16="http://schemas.microsoft.com/office/drawing/2014/main" id="{39DACA17-A77B-3A4F-952E-B9428A4D245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60" name="Text Box 13">
              <a:extLst>
                <a:ext uri="{FF2B5EF4-FFF2-40B4-BE49-F238E27FC236}">
                  <a16:creationId xmlns:a16="http://schemas.microsoft.com/office/drawing/2014/main" id="{C2635E92-A7CD-3F4A-A8F0-A64A6A46F971}"/>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5</a:t>
              </a:r>
            </a:p>
          </p:txBody>
        </p:sp>
      </p:grpSp>
      <p:grpSp>
        <p:nvGrpSpPr>
          <p:cNvPr id="367" name="Group 366">
            <a:extLst>
              <a:ext uri="{FF2B5EF4-FFF2-40B4-BE49-F238E27FC236}">
                <a16:creationId xmlns:a16="http://schemas.microsoft.com/office/drawing/2014/main" id="{CDB240F3-FA36-0449-ADF6-F9A8F4B95A09}"/>
              </a:ext>
            </a:extLst>
          </p:cNvPr>
          <p:cNvGrpSpPr/>
          <p:nvPr/>
        </p:nvGrpSpPr>
        <p:grpSpPr>
          <a:xfrm>
            <a:off x="2979568" y="915623"/>
            <a:ext cx="449263" cy="457200"/>
            <a:chOff x="733254" y="1223"/>
            <a:chExt cx="449263" cy="457200"/>
          </a:xfrm>
        </p:grpSpPr>
        <p:sp>
          <p:nvSpPr>
            <p:cNvPr id="369" name="Text Box 13">
              <a:extLst>
                <a:ext uri="{FF2B5EF4-FFF2-40B4-BE49-F238E27FC236}">
                  <a16:creationId xmlns:a16="http://schemas.microsoft.com/office/drawing/2014/main" id="{DE314B3B-4698-424E-BDC9-FE2CCC89B32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5" name="Text Box 13">
              <a:extLst>
                <a:ext uri="{FF2B5EF4-FFF2-40B4-BE49-F238E27FC236}">
                  <a16:creationId xmlns:a16="http://schemas.microsoft.com/office/drawing/2014/main" id="{616146CB-4F1C-8843-8DAE-59E6BB999538}"/>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6</a:t>
              </a:r>
            </a:p>
          </p:txBody>
        </p:sp>
      </p:grpSp>
      <p:grpSp>
        <p:nvGrpSpPr>
          <p:cNvPr id="380" name="Group 379">
            <a:extLst>
              <a:ext uri="{FF2B5EF4-FFF2-40B4-BE49-F238E27FC236}">
                <a16:creationId xmlns:a16="http://schemas.microsoft.com/office/drawing/2014/main" id="{963F83A8-88A1-F949-96AC-1E79A1534288}"/>
              </a:ext>
            </a:extLst>
          </p:cNvPr>
          <p:cNvGrpSpPr/>
          <p:nvPr/>
        </p:nvGrpSpPr>
        <p:grpSpPr>
          <a:xfrm>
            <a:off x="6111877" y="912259"/>
            <a:ext cx="451971" cy="457200"/>
            <a:chOff x="730546" y="1223"/>
            <a:chExt cx="451971" cy="457200"/>
          </a:xfrm>
        </p:grpSpPr>
        <p:sp>
          <p:nvSpPr>
            <p:cNvPr id="381" name="Text Box 13">
              <a:extLst>
                <a:ext uri="{FF2B5EF4-FFF2-40B4-BE49-F238E27FC236}">
                  <a16:creationId xmlns:a16="http://schemas.microsoft.com/office/drawing/2014/main" id="{39E0CB4D-9262-584F-A114-A034D056BEAB}"/>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2" name="Text Box 13">
              <a:extLst>
                <a:ext uri="{FF2B5EF4-FFF2-40B4-BE49-F238E27FC236}">
                  <a16:creationId xmlns:a16="http://schemas.microsoft.com/office/drawing/2014/main" id="{6CC2EE6C-A4A2-7D4F-9C78-FA0A843A53B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7</a:t>
              </a:r>
            </a:p>
          </p:txBody>
        </p:sp>
      </p:grpSp>
      <p:grpSp>
        <p:nvGrpSpPr>
          <p:cNvPr id="399" name="Group 398">
            <a:extLst>
              <a:ext uri="{FF2B5EF4-FFF2-40B4-BE49-F238E27FC236}">
                <a16:creationId xmlns:a16="http://schemas.microsoft.com/office/drawing/2014/main" id="{0C0FCC58-8C4D-3443-8700-7245C619D631}"/>
              </a:ext>
            </a:extLst>
          </p:cNvPr>
          <p:cNvGrpSpPr/>
          <p:nvPr/>
        </p:nvGrpSpPr>
        <p:grpSpPr>
          <a:xfrm>
            <a:off x="731900" y="1372350"/>
            <a:ext cx="451971" cy="457200"/>
            <a:chOff x="730546" y="1223"/>
            <a:chExt cx="451971" cy="457200"/>
          </a:xfrm>
        </p:grpSpPr>
        <p:sp>
          <p:nvSpPr>
            <p:cNvPr id="400" name="Text Box 13">
              <a:extLst>
                <a:ext uri="{FF2B5EF4-FFF2-40B4-BE49-F238E27FC236}">
                  <a16:creationId xmlns:a16="http://schemas.microsoft.com/office/drawing/2014/main" id="{082985E6-BE61-804F-8466-68F818B20E7C}"/>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5" name="Text Box 13">
              <a:extLst>
                <a:ext uri="{FF2B5EF4-FFF2-40B4-BE49-F238E27FC236}">
                  <a16:creationId xmlns:a16="http://schemas.microsoft.com/office/drawing/2014/main" id="{22CD61F0-CAEA-7C4B-8C45-FAA6555D4088}"/>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8</a:t>
              </a:r>
            </a:p>
          </p:txBody>
        </p:sp>
      </p:grpSp>
      <p:grpSp>
        <p:nvGrpSpPr>
          <p:cNvPr id="411" name="Group 410">
            <a:extLst>
              <a:ext uri="{FF2B5EF4-FFF2-40B4-BE49-F238E27FC236}">
                <a16:creationId xmlns:a16="http://schemas.microsoft.com/office/drawing/2014/main" id="{FCE4C98A-DFC0-E149-8F8D-4BA1162CDE00}"/>
              </a:ext>
            </a:extLst>
          </p:cNvPr>
          <p:cNvGrpSpPr/>
          <p:nvPr/>
        </p:nvGrpSpPr>
        <p:grpSpPr>
          <a:xfrm>
            <a:off x="2082396" y="1369223"/>
            <a:ext cx="451971" cy="457200"/>
            <a:chOff x="730546" y="1223"/>
            <a:chExt cx="451971" cy="457200"/>
          </a:xfrm>
        </p:grpSpPr>
        <p:sp>
          <p:nvSpPr>
            <p:cNvPr id="417" name="Text Box 13">
              <a:extLst>
                <a:ext uri="{FF2B5EF4-FFF2-40B4-BE49-F238E27FC236}">
                  <a16:creationId xmlns:a16="http://schemas.microsoft.com/office/drawing/2014/main" id="{47CCB8BF-02B9-C244-8D8C-D360350B978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8" name="Text Box 13">
              <a:extLst>
                <a:ext uri="{FF2B5EF4-FFF2-40B4-BE49-F238E27FC236}">
                  <a16:creationId xmlns:a16="http://schemas.microsoft.com/office/drawing/2014/main" id="{14385D6D-EDC4-AF44-8A82-7EEAD708F9F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9</a:t>
              </a:r>
            </a:p>
          </p:txBody>
        </p:sp>
      </p:grpSp>
      <p:grpSp>
        <p:nvGrpSpPr>
          <p:cNvPr id="423" name="Group 422">
            <a:extLst>
              <a:ext uri="{FF2B5EF4-FFF2-40B4-BE49-F238E27FC236}">
                <a16:creationId xmlns:a16="http://schemas.microsoft.com/office/drawing/2014/main" id="{E1F9B974-A6E5-FE4A-B5BC-DDAF8F5FF263}"/>
              </a:ext>
            </a:extLst>
          </p:cNvPr>
          <p:cNvGrpSpPr/>
          <p:nvPr/>
        </p:nvGrpSpPr>
        <p:grpSpPr>
          <a:xfrm>
            <a:off x="3876740" y="1363759"/>
            <a:ext cx="451971" cy="457200"/>
            <a:chOff x="730546" y="1223"/>
            <a:chExt cx="451971" cy="457200"/>
          </a:xfrm>
        </p:grpSpPr>
        <p:sp>
          <p:nvSpPr>
            <p:cNvPr id="429" name="Text Box 13">
              <a:extLst>
                <a:ext uri="{FF2B5EF4-FFF2-40B4-BE49-F238E27FC236}">
                  <a16:creationId xmlns:a16="http://schemas.microsoft.com/office/drawing/2014/main" id="{971FFA20-F4CF-4D4F-916D-5A393E4CC57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5" name="Text Box 13">
              <a:extLst>
                <a:ext uri="{FF2B5EF4-FFF2-40B4-BE49-F238E27FC236}">
                  <a16:creationId xmlns:a16="http://schemas.microsoft.com/office/drawing/2014/main" id="{D80E3F98-20E5-DD4F-ABFE-EE4AB4A5388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10</a:t>
              </a:r>
            </a:p>
          </p:txBody>
        </p:sp>
      </p:grpSp>
      <p:grpSp>
        <p:nvGrpSpPr>
          <p:cNvPr id="441" name="Group 440">
            <a:extLst>
              <a:ext uri="{FF2B5EF4-FFF2-40B4-BE49-F238E27FC236}">
                <a16:creationId xmlns:a16="http://schemas.microsoft.com/office/drawing/2014/main" id="{0D51B894-D93B-D84C-9CDB-B3BEDA62B6A9}"/>
              </a:ext>
            </a:extLst>
          </p:cNvPr>
          <p:cNvGrpSpPr/>
          <p:nvPr/>
        </p:nvGrpSpPr>
        <p:grpSpPr>
          <a:xfrm>
            <a:off x="6559787" y="1815191"/>
            <a:ext cx="451971" cy="457200"/>
            <a:chOff x="730546" y="1223"/>
            <a:chExt cx="451971" cy="457200"/>
          </a:xfrm>
        </p:grpSpPr>
        <p:sp>
          <p:nvSpPr>
            <p:cNvPr id="447" name="Text Box 13">
              <a:extLst>
                <a:ext uri="{FF2B5EF4-FFF2-40B4-BE49-F238E27FC236}">
                  <a16:creationId xmlns:a16="http://schemas.microsoft.com/office/drawing/2014/main" id="{DC5CBADA-C9FE-6747-B42F-530CD47D4F7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3" name="Text Box 13">
              <a:extLst>
                <a:ext uri="{FF2B5EF4-FFF2-40B4-BE49-F238E27FC236}">
                  <a16:creationId xmlns:a16="http://schemas.microsoft.com/office/drawing/2014/main" id="{41520ADB-CAAC-DD41-A675-CDD2DB9EE07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11</a:t>
              </a:r>
            </a:p>
          </p:txBody>
        </p:sp>
      </p:grpSp>
      <p:grpSp>
        <p:nvGrpSpPr>
          <p:cNvPr id="459" name="Group 458">
            <a:extLst>
              <a:ext uri="{FF2B5EF4-FFF2-40B4-BE49-F238E27FC236}">
                <a16:creationId xmlns:a16="http://schemas.microsoft.com/office/drawing/2014/main" id="{AF40A37D-7408-A54C-8780-A8BE475B0646}"/>
              </a:ext>
            </a:extLst>
          </p:cNvPr>
          <p:cNvGrpSpPr/>
          <p:nvPr/>
        </p:nvGrpSpPr>
        <p:grpSpPr>
          <a:xfrm>
            <a:off x="7899845" y="1815191"/>
            <a:ext cx="451971" cy="457200"/>
            <a:chOff x="730546" y="1223"/>
            <a:chExt cx="451971" cy="457200"/>
          </a:xfrm>
        </p:grpSpPr>
        <p:sp>
          <p:nvSpPr>
            <p:cNvPr id="465" name="Text Box 13">
              <a:extLst>
                <a:ext uri="{FF2B5EF4-FFF2-40B4-BE49-F238E27FC236}">
                  <a16:creationId xmlns:a16="http://schemas.microsoft.com/office/drawing/2014/main" id="{ADCF3445-5D0E-4749-803B-1F1327FC8DDE}"/>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1" name="Text Box 13">
              <a:extLst>
                <a:ext uri="{FF2B5EF4-FFF2-40B4-BE49-F238E27FC236}">
                  <a16:creationId xmlns:a16="http://schemas.microsoft.com/office/drawing/2014/main" id="{B66C06F6-FD33-5D4E-924A-C06109357072}"/>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12</a:t>
              </a:r>
            </a:p>
          </p:txBody>
        </p:sp>
      </p:grpSp>
      <p:grpSp>
        <p:nvGrpSpPr>
          <p:cNvPr id="477" name="Group 476">
            <a:extLst>
              <a:ext uri="{FF2B5EF4-FFF2-40B4-BE49-F238E27FC236}">
                <a16:creationId xmlns:a16="http://schemas.microsoft.com/office/drawing/2014/main" id="{F86EA0F6-7DBF-5248-8FBD-EFA80CFDB2E0}"/>
              </a:ext>
            </a:extLst>
          </p:cNvPr>
          <p:cNvGrpSpPr/>
          <p:nvPr/>
        </p:nvGrpSpPr>
        <p:grpSpPr>
          <a:xfrm>
            <a:off x="6107075" y="2277679"/>
            <a:ext cx="451971" cy="457200"/>
            <a:chOff x="730546" y="1223"/>
            <a:chExt cx="451971" cy="457200"/>
          </a:xfrm>
        </p:grpSpPr>
        <p:sp>
          <p:nvSpPr>
            <p:cNvPr id="483" name="Text Box 13">
              <a:extLst>
                <a:ext uri="{FF2B5EF4-FFF2-40B4-BE49-F238E27FC236}">
                  <a16:creationId xmlns:a16="http://schemas.microsoft.com/office/drawing/2014/main" id="{7F6E7DA4-9507-4F43-87DC-FDB375072CC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9" name="Text Box 13">
              <a:extLst>
                <a:ext uri="{FF2B5EF4-FFF2-40B4-BE49-F238E27FC236}">
                  <a16:creationId xmlns:a16="http://schemas.microsoft.com/office/drawing/2014/main" id="{9DB73F5C-3C33-FC4E-AF8E-73035F40251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13</a:t>
              </a:r>
            </a:p>
          </p:txBody>
        </p:sp>
      </p:grpSp>
      <p:grpSp>
        <p:nvGrpSpPr>
          <p:cNvPr id="495" name="Group 494">
            <a:extLst>
              <a:ext uri="{FF2B5EF4-FFF2-40B4-BE49-F238E27FC236}">
                <a16:creationId xmlns:a16="http://schemas.microsoft.com/office/drawing/2014/main" id="{4FAD2550-70AD-7F4E-91FA-880931E968C0}"/>
              </a:ext>
            </a:extLst>
          </p:cNvPr>
          <p:cNvGrpSpPr/>
          <p:nvPr/>
        </p:nvGrpSpPr>
        <p:grpSpPr>
          <a:xfrm>
            <a:off x="10155245" y="2732578"/>
            <a:ext cx="451971" cy="457200"/>
            <a:chOff x="730546" y="1223"/>
            <a:chExt cx="451971" cy="457200"/>
          </a:xfrm>
        </p:grpSpPr>
        <p:sp>
          <p:nvSpPr>
            <p:cNvPr id="501" name="Text Box 13">
              <a:extLst>
                <a:ext uri="{FF2B5EF4-FFF2-40B4-BE49-F238E27FC236}">
                  <a16:creationId xmlns:a16="http://schemas.microsoft.com/office/drawing/2014/main" id="{4B662608-35AC-0540-BD48-EE36A51D019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7" name="Text Box 13">
              <a:extLst>
                <a:ext uri="{FF2B5EF4-FFF2-40B4-BE49-F238E27FC236}">
                  <a16:creationId xmlns:a16="http://schemas.microsoft.com/office/drawing/2014/main" id="{9FF0E8F1-BBBB-0946-A6E9-8421B078ACFE}"/>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14</a:t>
              </a:r>
            </a:p>
          </p:txBody>
        </p:sp>
      </p:grpSp>
      <p:grpSp>
        <p:nvGrpSpPr>
          <p:cNvPr id="513" name="Group 512">
            <a:extLst>
              <a:ext uri="{FF2B5EF4-FFF2-40B4-BE49-F238E27FC236}">
                <a16:creationId xmlns:a16="http://schemas.microsoft.com/office/drawing/2014/main" id="{B279CE0B-98A2-0B48-93E9-1273947A038E}"/>
              </a:ext>
            </a:extLst>
          </p:cNvPr>
          <p:cNvGrpSpPr/>
          <p:nvPr/>
        </p:nvGrpSpPr>
        <p:grpSpPr>
          <a:xfrm>
            <a:off x="5659730" y="3195627"/>
            <a:ext cx="451971" cy="457200"/>
            <a:chOff x="730546" y="1223"/>
            <a:chExt cx="451971" cy="457200"/>
          </a:xfrm>
        </p:grpSpPr>
        <p:sp>
          <p:nvSpPr>
            <p:cNvPr id="514" name="Text Box 13">
              <a:extLst>
                <a:ext uri="{FF2B5EF4-FFF2-40B4-BE49-F238E27FC236}">
                  <a16:creationId xmlns:a16="http://schemas.microsoft.com/office/drawing/2014/main" id="{3299A209-9EDB-4F40-9426-5FFB007A80BF}"/>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5" name="Text Box 13">
              <a:extLst>
                <a:ext uri="{FF2B5EF4-FFF2-40B4-BE49-F238E27FC236}">
                  <a16:creationId xmlns:a16="http://schemas.microsoft.com/office/drawing/2014/main" id="{64432C42-9E9C-FA42-A032-01022F1E421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15</a:t>
              </a:r>
            </a:p>
          </p:txBody>
        </p:sp>
      </p:grpSp>
      <p:grpSp>
        <p:nvGrpSpPr>
          <p:cNvPr id="516" name="Group 515">
            <a:extLst>
              <a:ext uri="{FF2B5EF4-FFF2-40B4-BE49-F238E27FC236}">
                <a16:creationId xmlns:a16="http://schemas.microsoft.com/office/drawing/2014/main" id="{ED9D8999-C5D4-9641-96DF-2965029839E2}"/>
              </a:ext>
            </a:extLst>
          </p:cNvPr>
          <p:cNvGrpSpPr/>
          <p:nvPr/>
        </p:nvGrpSpPr>
        <p:grpSpPr>
          <a:xfrm>
            <a:off x="8807484" y="3654303"/>
            <a:ext cx="451971" cy="457200"/>
            <a:chOff x="730546" y="1223"/>
            <a:chExt cx="451971" cy="457200"/>
          </a:xfrm>
        </p:grpSpPr>
        <p:sp>
          <p:nvSpPr>
            <p:cNvPr id="517" name="Text Box 13">
              <a:extLst>
                <a:ext uri="{FF2B5EF4-FFF2-40B4-BE49-F238E27FC236}">
                  <a16:creationId xmlns:a16="http://schemas.microsoft.com/office/drawing/2014/main" id="{D585B0EC-640A-654D-BAB6-605D358F0FC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8" name="Text Box 13">
              <a:extLst>
                <a:ext uri="{FF2B5EF4-FFF2-40B4-BE49-F238E27FC236}">
                  <a16:creationId xmlns:a16="http://schemas.microsoft.com/office/drawing/2014/main" id="{3B1973A7-5FE4-D548-A24F-7103BF4D4EA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16</a:t>
              </a:r>
            </a:p>
          </p:txBody>
        </p:sp>
      </p:grpSp>
      <p:grpSp>
        <p:nvGrpSpPr>
          <p:cNvPr id="519" name="Group 518">
            <a:extLst>
              <a:ext uri="{FF2B5EF4-FFF2-40B4-BE49-F238E27FC236}">
                <a16:creationId xmlns:a16="http://schemas.microsoft.com/office/drawing/2014/main" id="{97C56891-457F-1648-9445-C02BD4A48C6A}"/>
              </a:ext>
            </a:extLst>
          </p:cNvPr>
          <p:cNvGrpSpPr/>
          <p:nvPr/>
        </p:nvGrpSpPr>
        <p:grpSpPr>
          <a:xfrm>
            <a:off x="3872619" y="4108055"/>
            <a:ext cx="451971" cy="457200"/>
            <a:chOff x="730546" y="1223"/>
            <a:chExt cx="451971" cy="457200"/>
          </a:xfrm>
        </p:grpSpPr>
        <p:sp>
          <p:nvSpPr>
            <p:cNvPr id="520" name="Text Box 13">
              <a:extLst>
                <a:ext uri="{FF2B5EF4-FFF2-40B4-BE49-F238E27FC236}">
                  <a16:creationId xmlns:a16="http://schemas.microsoft.com/office/drawing/2014/main" id="{24B7FDE1-7AC5-A844-BFE9-36DCD8E6C3E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21" name="Text Box 13">
              <a:extLst>
                <a:ext uri="{FF2B5EF4-FFF2-40B4-BE49-F238E27FC236}">
                  <a16:creationId xmlns:a16="http://schemas.microsoft.com/office/drawing/2014/main" id="{F82AF8DD-405F-4D48-9FE3-DF6CBD9209FB}"/>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17</a:t>
              </a:r>
            </a:p>
          </p:txBody>
        </p:sp>
      </p:grpSp>
      <p:grpSp>
        <p:nvGrpSpPr>
          <p:cNvPr id="137" name="Group 136">
            <a:extLst>
              <a:ext uri="{FF2B5EF4-FFF2-40B4-BE49-F238E27FC236}">
                <a16:creationId xmlns:a16="http://schemas.microsoft.com/office/drawing/2014/main" id="{646594B3-EC4F-4A42-A2A2-1CDF7759A810}"/>
              </a:ext>
            </a:extLst>
          </p:cNvPr>
          <p:cNvGrpSpPr/>
          <p:nvPr/>
        </p:nvGrpSpPr>
        <p:grpSpPr>
          <a:xfrm>
            <a:off x="6113829" y="-789"/>
            <a:ext cx="451971" cy="457200"/>
            <a:chOff x="730546" y="1223"/>
            <a:chExt cx="451971" cy="457200"/>
          </a:xfrm>
        </p:grpSpPr>
        <p:sp>
          <p:nvSpPr>
            <p:cNvPr id="138" name="Text Box 13">
              <a:extLst>
                <a:ext uri="{FF2B5EF4-FFF2-40B4-BE49-F238E27FC236}">
                  <a16:creationId xmlns:a16="http://schemas.microsoft.com/office/drawing/2014/main" id="{17EEAEEA-56D0-7341-8497-42DE3A9E0B1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139" name="Text Box 13">
              <a:extLst>
                <a:ext uri="{FF2B5EF4-FFF2-40B4-BE49-F238E27FC236}">
                  <a16:creationId xmlns:a16="http://schemas.microsoft.com/office/drawing/2014/main" id="{B13B3E89-B116-B14D-90C2-8C467E8DC99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3</a:t>
              </a:r>
            </a:p>
          </p:txBody>
        </p:sp>
      </p:grpSp>
    </p:spTree>
    <p:extLst>
      <p:ext uri="{BB962C8B-B14F-4D97-AF65-F5344CB8AC3E}">
        <p14:creationId xmlns:p14="http://schemas.microsoft.com/office/powerpoint/2010/main" val="835950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	</a:t>
            </a: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5" name="Text Box 13">
            <a:extLst>
              <a:ext uri="{FF2B5EF4-FFF2-40B4-BE49-F238E27FC236}">
                <a16:creationId xmlns:a16="http://schemas.microsoft.com/office/drawing/2014/main" id="{B9B3DC1E-44ED-7F42-8C14-4BD763F46787}"/>
              </a:ext>
            </a:extLst>
          </p:cNvPr>
          <p:cNvSpPr txBox="1">
            <a:spLocks noChangeArrowheads="1"/>
          </p:cNvSpPr>
          <p:nvPr/>
        </p:nvSpPr>
        <p:spPr bwMode="auto">
          <a:xfrm>
            <a:off x="7911638"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1"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473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grpSp>
        <p:nvGrpSpPr>
          <p:cNvPr id="11" name="Group 10">
            <a:extLst>
              <a:ext uri="{FF2B5EF4-FFF2-40B4-BE49-F238E27FC236}">
                <a16:creationId xmlns:a16="http://schemas.microsoft.com/office/drawing/2014/main" id="{9D25D14C-D038-C945-8199-E711FF6B46C9}"/>
              </a:ext>
            </a:extLst>
          </p:cNvPr>
          <p:cNvGrpSpPr/>
          <p:nvPr/>
        </p:nvGrpSpPr>
        <p:grpSpPr>
          <a:xfrm>
            <a:off x="733254" y="1223"/>
            <a:ext cx="449263" cy="457200"/>
            <a:chOff x="733254" y="1223"/>
            <a:chExt cx="449263" cy="457200"/>
          </a:xfrm>
        </p:grpSpPr>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0" name="Text Box 13">
              <a:extLst>
                <a:ext uri="{FF2B5EF4-FFF2-40B4-BE49-F238E27FC236}">
                  <a16:creationId xmlns:a16="http://schemas.microsoft.com/office/drawing/2014/main" id="{1A18E9D1-C71A-3845-ADBA-D8E1AA75AFF2}"/>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a:t>
              </a:r>
            </a:p>
          </p:txBody>
        </p:sp>
      </p:grpSp>
      <p:grpSp>
        <p:nvGrpSpPr>
          <p:cNvPr id="851" name="Group 850">
            <a:extLst>
              <a:ext uri="{FF2B5EF4-FFF2-40B4-BE49-F238E27FC236}">
                <a16:creationId xmlns:a16="http://schemas.microsoft.com/office/drawing/2014/main" id="{9E96CF5A-E6CC-D041-86E8-21B74B990EF9}"/>
              </a:ext>
            </a:extLst>
          </p:cNvPr>
          <p:cNvGrpSpPr/>
          <p:nvPr/>
        </p:nvGrpSpPr>
        <p:grpSpPr>
          <a:xfrm>
            <a:off x="1634684" y="1223"/>
            <a:ext cx="449263" cy="457200"/>
            <a:chOff x="733254" y="1223"/>
            <a:chExt cx="449263" cy="457200"/>
          </a:xfrm>
        </p:grpSpPr>
        <p:sp>
          <p:nvSpPr>
            <p:cNvPr id="852" name="Text Box 13">
              <a:extLst>
                <a:ext uri="{FF2B5EF4-FFF2-40B4-BE49-F238E27FC236}">
                  <a16:creationId xmlns:a16="http://schemas.microsoft.com/office/drawing/2014/main" id="{7C5CED77-B23F-1B40-AF0C-36B07D3A56A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3" name="Text Box 13">
              <a:extLst>
                <a:ext uri="{FF2B5EF4-FFF2-40B4-BE49-F238E27FC236}">
                  <a16:creationId xmlns:a16="http://schemas.microsoft.com/office/drawing/2014/main" id="{13D15FF1-EEBD-9645-930E-8550014A21EF}"/>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2</a:t>
              </a:r>
            </a:p>
          </p:txBody>
        </p:sp>
      </p:grpSp>
      <p:grpSp>
        <p:nvGrpSpPr>
          <p:cNvPr id="854" name="Group 853">
            <a:extLst>
              <a:ext uri="{FF2B5EF4-FFF2-40B4-BE49-F238E27FC236}">
                <a16:creationId xmlns:a16="http://schemas.microsoft.com/office/drawing/2014/main" id="{288D836D-7C65-9049-B858-8E72BC11D6BE}"/>
              </a:ext>
            </a:extLst>
          </p:cNvPr>
          <p:cNvGrpSpPr/>
          <p:nvPr/>
        </p:nvGrpSpPr>
        <p:grpSpPr>
          <a:xfrm>
            <a:off x="7911637" y="1896"/>
            <a:ext cx="449263" cy="457200"/>
            <a:chOff x="733254" y="1223"/>
            <a:chExt cx="449263" cy="457200"/>
          </a:xfrm>
        </p:grpSpPr>
        <p:sp>
          <p:nvSpPr>
            <p:cNvPr id="855" name="Text Box 13">
              <a:extLst>
                <a:ext uri="{FF2B5EF4-FFF2-40B4-BE49-F238E27FC236}">
                  <a16:creationId xmlns:a16="http://schemas.microsoft.com/office/drawing/2014/main" id="{DDA4E5AF-759F-5D40-ACDF-EC1018B3AF1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6" name="Text Box 13">
              <a:extLst>
                <a:ext uri="{FF2B5EF4-FFF2-40B4-BE49-F238E27FC236}">
                  <a16:creationId xmlns:a16="http://schemas.microsoft.com/office/drawing/2014/main" id="{EDE14CFD-F385-D24B-9DF7-FD15FCAA251A}"/>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4</a:t>
              </a:r>
            </a:p>
          </p:txBody>
        </p:sp>
      </p:grpSp>
      <p:grpSp>
        <p:nvGrpSpPr>
          <p:cNvPr id="858" name="Group 857">
            <a:extLst>
              <a:ext uri="{FF2B5EF4-FFF2-40B4-BE49-F238E27FC236}">
                <a16:creationId xmlns:a16="http://schemas.microsoft.com/office/drawing/2014/main" id="{5C937C41-CD7C-CF49-8555-24E9B249AEC8}"/>
              </a:ext>
            </a:extLst>
          </p:cNvPr>
          <p:cNvGrpSpPr/>
          <p:nvPr/>
        </p:nvGrpSpPr>
        <p:grpSpPr>
          <a:xfrm>
            <a:off x="8810163" y="797"/>
            <a:ext cx="449263" cy="457200"/>
            <a:chOff x="733254" y="1223"/>
            <a:chExt cx="449263" cy="457200"/>
          </a:xfrm>
        </p:grpSpPr>
        <p:sp>
          <p:nvSpPr>
            <p:cNvPr id="859" name="Text Box 13">
              <a:extLst>
                <a:ext uri="{FF2B5EF4-FFF2-40B4-BE49-F238E27FC236}">
                  <a16:creationId xmlns:a16="http://schemas.microsoft.com/office/drawing/2014/main" id="{39DACA17-A77B-3A4F-952E-B9428A4D245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60" name="Text Box 13">
              <a:extLst>
                <a:ext uri="{FF2B5EF4-FFF2-40B4-BE49-F238E27FC236}">
                  <a16:creationId xmlns:a16="http://schemas.microsoft.com/office/drawing/2014/main" id="{C2635E92-A7CD-3F4A-A8F0-A64A6A46F971}"/>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5</a:t>
              </a:r>
            </a:p>
          </p:txBody>
        </p:sp>
      </p:grpSp>
      <p:grpSp>
        <p:nvGrpSpPr>
          <p:cNvPr id="367" name="Group 366">
            <a:extLst>
              <a:ext uri="{FF2B5EF4-FFF2-40B4-BE49-F238E27FC236}">
                <a16:creationId xmlns:a16="http://schemas.microsoft.com/office/drawing/2014/main" id="{CDB240F3-FA36-0449-ADF6-F9A8F4B95A09}"/>
              </a:ext>
            </a:extLst>
          </p:cNvPr>
          <p:cNvGrpSpPr/>
          <p:nvPr/>
        </p:nvGrpSpPr>
        <p:grpSpPr>
          <a:xfrm>
            <a:off x="2979568" y="915623"/>
            <a:ext cx="449263" cy="457200"/>
            <a:chOff x="733254" y="1223"/>
            <a:chExt cx="449263" cy="457200"/>
          </a:xfrm>
        </p:grpSpPr>
        <p:sp>
          <p:nvSpPr>
            <p:cNvPr id="369" name="Text Box 13">
              <a:extLst>
                <a:ext uri="{FF2B5EF4-FFF2-40B4-BE49-F238E27FC236}">
                  <a16:creationId xmlns:a16="http://schemas.microsoft.com/office/drawing/2014/main" id="{DE314B3B-4698-424E-BDC9-FE2CCC89B32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5" name="Text Box 13">
              <a:extLst>
                <a:ext uri="{FF2B5EF4-FFF2-40B4-BE49-F238E27FC236}">
                  <a16:creationId xmlns:a16="http://schemas.microsoft.com/office/drawing/2014/main" id="{616146CB-4F1C-8843-8DAE-59E6BB999538}"/>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6</a:t>
              </a:r>
            </a:p>
          </p:txBody>
        </p:sp>
      </p:grpSp>
      <p:grpSp>
        <p:nvGrpSpPr>
          <p:cNvPr id="380" name="Group 379">
            <a:extLst>
              <a:ext uri="{FF2B5EF4-FFF2-40B4-BE49-F238E27FC236}">
                <a16:creationId xmlns:a16="http://schemas.microsoft.com/office/drawing/2014/main" id="{963F83A8-88A1-F949-96AC-1E79A1534288}"/>
              </a:ext>
            </a:extLst>
          </p:cNvPr>
          <p:cNvGrpSpPr/>
          <p:nvPr/>
        </p:nvGrpSpPr>
        <p:grpSpPr>
          <a:xfrm>
            <a:off x="6111877" y="912259"/>
            <a:ext cx="451971" cy="457200"/>
            <a:chOff x="730546" y="1223"/>
            <a:chExt cx="451971" cy="457200"/>
          </a:xfrm>
        </p:grpSpPr>
        <p:sp>
          <p:nvSpPr>
            <p:cNvPr id="381" name="Text Box 13">
              <a:extLst>
                <a:ext uri="{FF2B5EF4-FFF2-40B4-BE49-F238E27FC236}">
                  <a16:creationId xmlns:a16="http://schemas.microsoft.com/office/drawing/2014/main" id="{39E0CB4D-9262-584F-A114-A034D056BEAB}"/>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2" name="Text Box 13">
              <a:extLst>
                <a:ext uri="{FF2B5EF4-FFF2-40B4-BE49-F238E27FC236}">
                  <a16:creationId xmlns:a16="http://schemas.microsoft.com/office/drawing/2014/main" id="{6CC2EE6C-A4A2-7D4F-9C78-FA0A843A53B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7</a:t>
              </a:r>
            </a:p>
          </p:txBody>
        </p:sp>
      </p:grpSp>
      <p:grpSp>
        <p:nvGrpSpPr>
          <p:cNvPr id="399" name="Group 398">
            <a:extLst>
              <a:ext uri="{FF2B5EF4-FFF2-40B4-BE49-F238E27FC236}">
                <a16:creationId xmlns:a16="http://schemas.microsoft.com/office/drawing/2014/main" id="{0C0FCC58-8C4D-3443-8700-7245C619D631}"/>
              </a:ext>
            </a:extLst>
          </p:cNvPr>
          <p:cNvGrpSpPr/>
          <p:nvPr/>
        </p:nvGrpSpPr>
        <p:grpSpPr>
          <a:xfrm>
            <a:off x="731900" y="1372350"/>
            <a:ext cx="451971" cy="457200"/>
            <a:chOff x="730546" y="1223"/>
            <a:chExt cx="451971" cy="457200"/>
          </a:xfrm>
        </p:grpSpPr>
        <p:sp>
          <p:nvSpPr>
            <p:cNvPr id="400" name="Text Box 13">
              <a:extLst>
                <a:ext uri="{FF2B5EF4-FFF2-40B4-BE49-F238E27FC236}">
                  <a16:creationId xmlns:a16="http://schemas.microsoft.com/office/drawing/2014/main" id="{082985E6-BE61-804F-8466-68F818B20E7C}"/>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5" name="Text Box 13">
              <a:extLst>
                <a:ext uri="{FF2B5EF4-FFF2-40B4-BE49-F238E27FC236}">
                  <a16:creationId xmlns:a16="http://schemas.microsoft.com/office/drawing/2014/main" id="{22CD61F0-CAEA-7C4B-8C45-FAA6555D4088}"/>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8</a:t>
              </a:r>
            </a:p>
          </p:txBody>
        </p:sp>
      </p:grpSp>
      <p:grpSp>
        <p:nvGrpSpPr>
          <p:cNvPr id="411" name="Group 410">
            <a:extLst>
              <a:ext uri="{FF2B5EF4-FFF2-40B4-BE49-F238E27FC236}">
                <a16:creationId xmlns:a16="http://schemas.microsoft.com/office/drawing/2014/main" id="{FCE4C98A-DFC0-E149-8F8D-4BA1162CDE00}"/>
              </a:ext>
            </a:extLst>
          </p:cNvPr>
          <p:cNvGrpSpPr/>
          <p:nvPr/>
        </p:nvGrpSpPr>
        <p:grpSpPr>
          <a:xfrm>
            <a:off x="2082396" y="1369223"/>
            <a:ext cx="451971" cy="457200"/>
            <a:chOff x="730546" y="1223"/>
            <a:chExt cx="451971" cy="457200"/>
          </a:xfrm>
        </p:grpSpPr>
        <p:sp>
          <p:nvSpPr>
            <p:cNvPr id="417" name="Text Box 13">
              <a:extLst>
                <a:ext uri="{FF2B5EF4-FFF2-40B4-BE49-F238E27FC236}">
                  <a16:creationId xmlns:a16="http://schemas.microsoft.com/office/drawing/2014/main" id="{47CCB8BF-02B9-C244-8D8C-D360350B978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8" name="Text Box 13">
              <a:extLst>
                <a:ext uri="{FF2B5EF4-FFF2-40B4-BE49-F238E27FC236}">
                  <a16:creationId xmlns:a16="http://schemas.microsoft.com/office/drawing/2014/main" id="{14385D6D-EDC4-AF44-8A82-7EEAD708F9F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9</a:t>
              </a:r>
            </a:p>
          </p:txBody>
        </p:sp>
      </p:grpSp>
      <p:grpSp>
        <p:nvGrpSpPr>
          <p:cNvPr id="423" name="Group 422">
            <a:extLst>
              <a:ext uri="{FF2B5EF4-FFF2-40B4-BE49-F238E27FC236}">
                <a16:creationId xmlns:a16="http://schemas.microsoft.com/office/drawing/2014/main" id="{E1F9B974-A6E5-FE4A-B5BC-DDAF8F5FF263}"/>
              </a:ext>
            </a:extLst>
          </p:cNvPr>
          <p:cNvGrpSpPr/>
          <p:nvPr/>
        </p:nvGrpSpPr>
        <p:grpSpPr>
          <a:xfrm>
            <a:off x="3876740" y="1363759"/>
            <a:ext cx="451971" cy="457200"/>
            <a:chOff x="730546" y="1223"/>
            <a:chExt cx="451971" cy="457200"/>
          </a:xfrm>
        </p:grpSpPr>
        <p:sp>
          <p:nvSpPr>
            <p:cNvPr id="429" name="Text Box 13">
              <a:extLst>
                <a:ext uri="{FF2B5EF4-FFF2-40B4-BE49-F238E27FC236}">
                  <a16:creationId xmlns:a16="http://schemas.microsoft.com/office/drawing/2014/main" id="{971FFA20-F4CF-4D4F-916D-5A393E4CC57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5" name="Text Box 13">
              <a:extLst>
                <a:ext uri="{FF2B5EF4-FFF2-40B4-BE49-F238E27FC236}">
                  <a16:creationId xmlns:a16="http://schemas.microsoft.com/office/drawing/2014/main" id="{D80E3F98-20E5-DD4F-ABFE-EE4AB4A5388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10</a:t>
              </a:r>
            </a:p>
          </p:txBody>
        </p:sp>
      </p:grpSp>
      <p:grpSp>
        <p:nvGrpSpPr>
          <p:cNvPr id="441" name="Group 440">
            <a:extLst>
              <a:ext uri="{FF2B5EF4-FFF2-40B4-BE49-F238E27FC236}">
                <a16:creationId xmlns:a16="http://schemas.microsoft.com/office/drawing/2014/main" id="{0D51B894-D93B-D84C-9CDB-B3BEDA62B6A9}"/>
              </a:ext>
            </a:extLst>
          </p:cNvPr>
          <p:cNvGrpSpPr/>
          <p:nvPr/>
        </p:nvGrpSpPr>
        <p:grpSpPr>
          <a:xfrm>
            <a:off x="6559787" y="1815191"/>
            <a:ext cx="451971" cy="457200"/>
            <a:chOff x="730546" y="1223"/>
            <a:chExt cx="451971" cy="457200"/>
          </a:xfrm>
        </p:grpSpPr>
        <p:sp>
          <p:nvSpPr>
            <p:cNvPr id="447" name="Text Box 13">
              <a:extLst>
                <a:ext uri="{FF2B5EF4-FFF2-40B4-BE49-F238E27FC236}">
                  <a16:creationId xmlns:a16="http://schemas.microsoft.com/office/drawing/2014/main" id="{DC5CBADA-C9FE-6747-B42F-530CD47D4F7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3" name="Text Box 13">
              <a:extLst>
                <a:ext uri="{FF2B5EF4-FFF2-40B4-BE49-F238E27FC236}">
                  <a16:creationId xmlns:a16="http://schemas.microsoft.com/office/drawing/2014/main" id="{41520ADB-CAAC-DD41-A675-CDD2DB9EE07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11</a:t>
              </a:r>
            </a:p>
          </p:txBody>
        </p:sp>
      </p:grpSp>
      <p:grpSp>
        <p:nvGrpSpPr>
          <p:cNvPr id="459" name="Group 458">
            <a:extLst>
              <a:ext uri="{FF2B5EF4-FFF2-40B4-BE49-F238E27FC236}">
                <a16:creationId xmlns:a16="http://schemas.microsoft.com/office/drawing/2014/main" id="{AF40A37D-7408-A54C-8780-A8BE475B0646}"/>
              </a:ext>
            </a:extLst>
          </p:cNvPr>
          <p:cNvGrpSpPr/>
          <p:nvPr/>
        </p:nvGrpSpPr>
        <p:grpSpPr>
          <a:xfrm>
            <a:off x="7899845" y="1815191"/>
            <a:ext cx="451971" cy="457200"/>
            <a:chOff x="730546" y="1223"/>
            <a:chExt cx="451971" cy="457200"/>
          </a:xfrm>
        </p:grpSpPr>
        <p:sp>
          <p:nvSpPr>
            <p:cNvPr id="465" name="Text Box 13">
              <a:extLst>
                <a:ext uri="{FF2B5EF4-FFF2-40B4-BE49-F238E27FC236}">
                  <a16:creationId xmlns:a16="http://schemas.microsoft.com/office/drawing/2014/main" id="{ADCF3445-5D0E-4749-803B-1F1327FC8DDE}"/>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1" name="Text Box 13">
              <a:extLst>
                <a:ext uri="{FF2B5EF4-FFF2-40B4-BE49-F238E27FC236}">
                  <a16:creationId xmlns:a16="http://schemas.microsoft.com/office/drawing/2014/main" id="{B66C06F6-FD33-5D4E-924A-C06109357072}"/>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12</a:t>
              </a:r>
            </a:p>
          </p:txBody>
        </p:sp>
      </p:grpSp>
      <p:grpSp>
        <p:nvGrpSpPr>
          <p:cNvPr id="477" name="Group 476">
            <a:extLst>
              <a:ext uri="{FF2B5EF4-FFF2-40B4-BE49-F238E27FC236}">
                <a16:creationId xmlns:a16="http://schemas.microsoft.com/office/drawing/2014/main" id="{F86EA0F6-7DBF-5248-8FBD-EFA80CFDB2E0}"/>
              </a:ext>
            </a:extLst>
          </p:cNvPr>
          <p:cNvGrpSpPr/>
          <p:nvPr/>
        </p:nvGrpSpPr>
        <p:grpSpPr>
          <a:xfrm>
            <a:off x="6107075" y="2277679"/>
            <a:ext cx="451971" cy="457200"/>
            <a:chOff x="730546" y="1223"/>
            <a:chExt cx="451971" cy="457200"/>
          </a:xfrm>
        </p:grpSpPr>
        <p:sp>
          <p:nvSpPr>
            <p:cNvPr id="483" name="Text Box 13">
              <a:extLst>
                <a:ext uri="{FF2B5EF4-FFF2-40B4-BE49-F238E27FC236}">
                  <a16:creationId xmlns:a16="http://schemas.microsoft.com/office/drawing/2014/main" id="{7F6E7DA4-9507-4F43-87DC-FDB375072CC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9" name="Text Box 13">
              <a:extLst>
                <a:ext uri="{FF2B5EF4-FFF2-40B4-BE49-F238E27FC236}">
                  <a16:creationId xmlns:a16="http://schemas.microsoft.com/office/drawing/2014/main" id="{9DB73F5C-3C33-FC4E-AF8E-73035F40251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13</a:t>
              </a:r>
            </a:p>
          </p:txBody>
        </p:sp>
      </p:grpSp>
      <p:grpSp>
        <p:nvGrpSpPr>
          <p:cNvPr id="495" name="Group 494">
            <a:extLst>
              <a:ext uri="{FF2B5EF4-FFF2-40B4-BE49-F238E27FC236}">
                <a16:creationId xmlns:a16="http://schemas.microsoft.com/office/drawing/2014/main" id="{4FAD2550-70AD-7F4E-91FA-880931E968C0}"/>
              </a:ext>
            </a:extLst>
          </p:cNvPr>
          <p:cNvGrpSpPr/>
          <p:nvPr/>
        </p:nvGrpSpPr>
        <p:grpSpPr>
          <a:xfrm>
            <a:off x="10155245" y="2732578"/>
            <a:ext cx="451971" cy="457200"/>
            <a:chOff x="730546" y="1223"/>
            <a:chExt cx="451971" cy="457200"/>
          </a:xfrm>
        </p:grpSpPr>
        <p:sp>
          <p:nvSpPr>
            <p:cNvPr id="501" name="Text Box 13">
              <a:extLst>
                <a:ext uri="{FF2B5EF4-FFF2-40B4-BE49-F238E27FC236}">
                  <a16:creationId xmlns:a16="http://schemas.microsoft.com/office/drawing/2014/main" id="{4B662608-35AC-0540-BD48-EE36A51D019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7" name="Text Box 13">
              <a:extLst>
                <a:ext uri="{FF2B5EF4-FFF2-40B4-BE49-F238E27FC236}">
                  <a16:creationId xmlns:a16="http://schemas.microsoft.com/office/drawing/2014/main" id="{9FF0E8F1-BBBB-0946-A6E9-8421B078ACFE}"/>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14</a:t>
              </a:r>
            </a:p>
          </p:txBody>
        </p:sp>
      </p:grpSp>
      <p:grpSp>
        <p:nvGrpSpPr>
          <p:cNvPr id="513" name="Group 512">
            <a:extLst>
              <a:ext uri="{FF2B5EF4-FFF2-40B4-BE49-F238E27FC236}">
                <a16:creationId xmlns:a16="http://schemas.microsoft.com/office/drawing/2014/main" id="{B279CE0B-98A2-0B48-93E9-1273947A038E}"/>
              </a:ext>
            </a:extLst>
          </p:cNvPr>
          <p:cNvGrpSpPr/>
          <p:nvPr/>
        </p:nvGrpSpPr>
        <p:grpSpPr>
          <a:xfrm>
            <a:off x="5659730" y="3195627"/>
            <a:ext cx="451971" cy="457200"/>
            <a:chOff x="730546" y="1223"/>
            <a:chExt cx="451971" cy="457200"/>
          </a:xfrm>
        </p:grpSpPr>
        <p:sp>
          <p:nvSpPr>
            <p:cNvPr id="514" name="Text Box 13">
              <a:extLst>
                <a:ext uri="{FF2B5EF4-FFF2-40B4-BE49-F238E27FC236}">
                  <a16:creationId xmlns:a16="http://schemas.microsoft.com/office/drawing/2014/main" id="{3299A209-9EDB-4F40-9426-5FFB007A80BF}"/>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5" name="Text Box 13">
              <a:extLst>
                <a:ext uri="{FF2B5EF4-FFF2-40B4-BE49-F238E27FC236}">
                  <a16:creationId xmlns:a16="http://schemas.microsoft.com/office/drawing/2014/main" id="{64432C42-9E9C-FA42-A032-01022F1E421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15</a:t>
              </a:r>
            </a:p>
          </p:txBody>
        </p:sp>
      </p:grpSp>
      <p:grpSp>
        <p:nvGrpSpPr>
          <p:cNvPr id="516" name="Group 515">
            <a:extLst>
              <a:ext uri="{FF2B5EF4-FFF2-40B4-BE49-F238E27FC236}">
                <a16:creationId xmlns:a16="http://schemas.microsoft.com/office/drawing/2014/main" id="{ED9D8999-C5D4-9641-96DF-2965029839E2}"/>
              </a:ext>
            </a:extLst>
          </p:cNvPr>
          <p:cNvGrpSpPr/>
          <p:nvPr/>
        </p:nvGrpSpPr>
        <p:grpSpPr>
          <a:xfrm>
            <a:off x="8807484" y="3654303"/>
            <a:ext cx="451971" cy="457200"/>
            <a:chOff x="730546" y="1223"/>
            <a:chExt cx="451971" cy="457200"/>
          </a:xfrm>
        </p:grpSpPr>
        <p:sp>
          <p:nvSpPr>
            <p:cNvPr id="517" name="Text Box 13">
              <a:extLst>
                <a:ext uri="{FF2B5EF4-FFF2-40B4-BE49-F238E27FC236}">
                  <a16:creationId xmlns:a16="http://schemas.microsoft.com/office/drawing/2014/main" id="{D585B0EC-640A-654D-BAB6-605D358F0FC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8" name="Text Box 13">
              <a:extLst>
                <a:ext uri="{FF2B5EF4-FFF2-40B4-BE49-F238E27FC236}">
                  <a16:creationId xmlns:a16="http://schemas.microsoft.com/office/drawing/2014/main" id="{3B1973A7-5FE4-D548-A24F-7103BF4D4EA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16</a:t>
              </a:r>
            </a:p>
          </p:txBody>
        </p:sp>
      </p:grpSp>
      <p:grpSp>
        <p:nvGrpSpPr>
          <p:cNvPr id="519" name="Group 518">
            <a:extLst>
              <a:ext uri="{FF2B5EF4-FFF2-40B4-BE49-F238E27FC236}">
                <a16:creationId xmlns:a16="http://schemas.microsoft.com/office/drawing/2014/main" id="{97C56891-457F-1648-9445-C02BD4A48C6A}"/>
              </a:ext>
            </a:extLst>
          </p:cNvPr>
          <p:cNvGrpSpPr/>
          <p:nvPr/>
        </p:nvGrpSpPr>
        <p:grpSpPr>
          <a:xfrm>
            <a:off x="3872619" y="4108055"/>
            <a:ext cx="451971" cy="457200"/>
            <a:chOff x="730546" y="1223"/>
            <a:chExt cx="451971" cy="457200"/>
          </a:xfrm>
        </p:grpSpPr>
        <p:sp>
          <p:nvSpPr>
            <p:cNvPr id="520" name="Text Box 13">
              <a:extLst>
                <a:ext uri="{FF2B5EF4-FFF2-40B4-BE49-F238E27FC236}">
                  <a16:creationId xmlns:a16="http://schemas.microsoft.com/office/drawing/2014/main" id="{24B7FDE1-7AC5-A844-BFE9-36DCD8E6C3E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21" name="Text Box 13">
              <a:extLst>
                <a:ext uri="{FF2B5EF4-FFF2-40B4-BE49-F238E27FC236}">
                  <a16:creationId xmlns:a16="http://schemas.microsoft.com/office/drawing/2014/main" id="{F82AF8DD-405F-4D48-9FE3-DF6CBD9209FB}"/>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17</a:t>
              </a:r>
            </a:p>
          </p:txBody>
        </p:sp>
      </p:grpSp>
      <p:grpSp>
        <p:nvGrpSpPr>
          <p:cNvPr id="137" name="Group 136">
            <a:extLst>
              <a:ext uri="{FF2B5EF4-FFF2-40B4-BE49-F238E27FC236}">
                <a16:creationId xmlns:a16="http://schemas.microsoft.com/office/drawing/2014/main" id="{646594B3-EC4F-4A42-A2A2-1CDF7759A810}"/>
              </a:ext>
            </a:extLst>
          </p:cNvPr>
          <p:cNvGrpSpPr/>
          <p:nvPr/>
        </p:nvGrpSpPr>
        <p:grpSpPr>
          <a:xfrm>
            <a:off x="6113829" y="-789"/>
            <a:ext cx="451971" cy="457200"/>
            <a:chOff x="730546" y="1223"/>
            <a:chExt cx="451971" cy="457200"/>
          </a:xfrm>
        </p:grpSpPr>
        <p:sp>
          <p:nvSpPr>
            <p:cNvPr id="138" name="Text Box 13">
              <a:extLst>
                <a:ext uri="{FF2B5EF4-FFF2-40B4-BE49-F238E27FC236}">
                  <a16:creationId xmlns:a16="http://schemas.microsoft.com/office/drawing/2014/main" id="{17EEAEEA-56D0-7341-8497-42DE3A9E0B1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139" name="Text Box 13">
              <a:extLst>
                <a:ext uri="{FF2B5EF4-FFF2-40B4-BE49-F238E27FC236}">
                  <a16:creationId xmlns:a16="http://schemas.microsoft.com/office/drawing/2014/main" id="{B13B3E89-B116-B14D-90C2-8C467E8DC99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3</a:t>
              </a:r>
            </a:p>
          </p:txBody>
        </p:sp>
      </p:grpSp>
      <p:sp>
        <p:nvSpPr>
          <p:cNvPr id="140" name="Oval 139">
            <a:extLst>
              <a:ext uri="{FF2B5EF4-FFF2-40B4-BE49-F238E27FC236}">
                <a16:creationId xmlns:a16="http://schemas.microsoft.com/office/drawing/2014/main" id="{593D8802-6B88-EC49-B094-6CEAD55C1E66}"/>
              </a:ext>
            </a:extLst>
          </p:cNvPr>
          <p:cNvSpPr/>
          <p:nvPr/>
        </p:nvSpPr>
        <p:spPr>
          <a:xfrm>
            <a:off x="-620829" y="1140859"/>
            <a:ext cx="6476051" cy="6476051"/>
          </a:xfrm>
          <a:prstGeom prst="ellipse">
            <a:avLst/>
          </a:pr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Rectangle 140">
            <a:extLst>
              <a:ext uri="{FF2B5EF4-FFF2-40B4-BE49-F238E27FC236}">
                <a16:creationId xmlns:a16="http://schemas.microsoft.com/office/drawing/2014/main" id="{7B941E31-B90E-D645-9885-CD00EC9C987B}"/>
              </a:ext>
            </a:extLst>
          </p:cNvPr>
          <p:cNvSpPr/>
          <p:nvPr/>
        </p:nvSpPr>
        <p:spPr>
          <a:xfrm>
            <a:off x="370096" y="4100607"/>
            <a:ext cx="4898188" cy="2619839"/>
          </a:xfrm>
          <a:prstGeom prst="rect">
            <a:avLst/>
          </a:prstGeom>
        </p:spPr>
        <p:txBody>
          <a:bodyPr vert="horz" lIns="91440" tIns="45720" rIns="91440" bIns="45720" rtlCol="0" anchor="ctr">
            <a:noAutofit/>
          </a:bodyPr>
          <a:lstStyle/>
          <a:p>
            <a:pPr>
              <a:lnSpc>
                <a:spcPct val="90000"/>
              </a:lnSpc>
              <a:spcAft>
                <a:spcPts val="600"/>
              </a:spcAft>
            </a:pPr>
            <a:r>
              <a:rPr lang="en-US" sz="1400" b="1" dirty="0"/>
              <a:t>DOWN</a:t>
            </a:r>
            <a:endParaRPr lang="en-US" sz="1400" dirty="0"/>
          </a:p>
          <a:p>
            <a:pPr>
              <a:lnSpc>
                <a:spcPct val="90000"/>
              </a:lnSpc>
              <a:spcAft>
                <a:spcPts val="600"/>
              </a:spcAft>
            </a:pPr>
            <a:r>
              <a:rPr lang="en-US" sz="1400" dirty="0"/>
              <a:t>1. The minimum energy you have to add to separate a nucleus</a:t>
            </a:r>
            <a:br>
              <a:rPr lang="en-US" sz="1400" dirty="0"/>
            </a:br>
            <a:r>
              <a:rPr lang="en-US" sz="1400" dirty="0"/>
              <a:t>3. Space between fuel pellet and fuel rod cladding</a:t>
            </a:r>
            <a:br>
              <a:rPr lang="en-US" sz="1400" dirty="0"/>
            </a:br>
            <a:r>
              <a:rPr lang="en-US" sz="1400" dirty="0"/>
              <a:t>5. Layers of high-density material that absorbs radiation and is designed to protect personnel or material from ionizing radiation</a:t>
            </a:r>
            <a:br>
              <a:rPr lang="en-US" sz="1400" dirty="0"/>
            </a:br>
            <a:r>
              <a:rPr lang="en-US" sz="1400" dirty="0"/>
              <a:t>6. Amount of heat required to change the temperature of one pound of water by one-degree Fahrenheit</a:t>
            </a:r>
            <a:br>
              <a:rPr lang="en-US" sz="1400" dirty="0"/>
            </a:br>
            <a:r>
              <a:rPr lang="en-US" sz="1400" dirty="0"/>
              <a:t>9. The absorption of radiation of a radionuclide</a:t>
            </a:r>
            <a:br>
              <a:rPr lang="en-US" sz="1400" dirty="0"/>
            </a:br>
            <a:r>
              <a:rPr lang="en-US" sz="1400" dirty="0"/>
              <a:t>10. To reprocess, to reclaim, to reuse</a:t>
            </a:r>
            <a:br>
              <a:rPr lang="en-US" sz="1400" dirty="0"/>
            </a:br>
            <a:r>
              <a:rPr lang="en-US" sz="1400" dirty="0"/>
              <a:t>11. The energy liberated by fission or fusion</a:t>
            </a:r>
            <a:br>
              <a:rPr lang="en-US" sz="1400" dirty="0"/>
            </a:br>
            <a:r>
              <a:rPr lang="en-US" sz="1400" dirty="0"/>
              <a:t>12. An elementary nuclear particle with a positive electric charge</a:t>
            </a:r>
            <a:br>
              <a:rPr lang="en-US" sz="1400" dirty="0"/>
            </a:br>
            <a:r>
              <a:rPr lang="en-US" sz="1400" dirty="0"/>
              <a:t>14. Anything that absorbs heat </a:t>
            </a:r>
          </a:p>
        </p:txBody>
      </p:sp>
      <p:sp>
        <p:nvSpPr>
          <p:cNvPr id="142" name="Rectangle 141">
            <a:extLst>
              <a:ext uri="{FF2B5EF4-FFF2-40B4-BE49-F238E27FC236}">
                <a16:creationId xmlns:a16="http://schemas.microsoft.com/office/drawing/2014/main" id="{183DDCE4-FBF5-2549-8D5F-37CC9D52CBA4}"/>
              </a:ext>
            </a:extLst>
          </p:cNvPr>
          <p:cNvSpPr/>
          <p:nvPr/>
        </p:nvSpPr>
        <p:spPr>
          <a:xfrm>
            <a:off x="341973" y="1719508"/>
            <a:ext cx="4593021" cy="2619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400" b="1" dirty="0"/>
              <a:t>ACROSS</a:t>
            </a:r>
            <a:endParaRPr lang="en-US" sz="1400" dirty="0"/>
          </a:p>
          <a:p>
            <a:pPr>
              <a:lnSpc>
                <a:spcPct val="90000"/>
              </a:lnSpc>
              <a:spcBef>
                <a:spcPct val="0"/>
              </a:spcBef>
              <a:spcAft>
                <a:spcPts val="600"/>
              </a:spcAft>
            </a:pPr>
            <a:r>
              <a:rPr lang="en-US" sz="1400" dirty="0"/>
              <a:t>2. Energy released in nuclear reactions</a:t>
            </a:r>
            <a:br>
              <a:rPr lang="en-US" sz="1400" dirty="0"/>
            </a:br>
            <a:r>
              <a:rPr lang="en-US" sz="1400" dirty="0"/>
              <a:t>4. Joining together of light nuclei to form heavier nuclei</a:t>
            </a:r>
            <a:br>
              <a:rPr lang="en-US" sz="1400" dirty="0"/>
            </a:br>
            <a:r>
              <a:rPr lang="en-US" sz="1400" dirty="0"/>
              <a:t>7. The result of contaminating</a:t>
            </a:r>
            <a:br>
              <a:rPr lang="en-US" sz="1400" dirty="0"/>
            </a:br>
            <a:r>
              <a:rPr lang="en-US" sz="1400" dirty="0"/>
              <a:t>8. The device that is sensitive to radiation</a:t>
            </a:r>
            <a:br>
              <a:rPr lang="en-US" sz="1400" dirty="0"/>
            </a:br>
            <a:r>
              <a:rPr lang="en-US" sz="1400" dirty="0"/>
              <a:t>13. A long slender tube that holds fissionable material for nuclear reactor use</a:t>
            </a:r>
            <a:br>
              <a:rPr lang="en-US" sz="1400" dirty="0"/>
            </a:br>
            <a:r>
              <a:rPr lang="en-US" sz="1400" dirty="0"/>
              <a:t>15. A natural nuclear reactor operated in Africa</a:t>
            </a:r>
            <a:br>
              <a:rPr lang="en-US" sz="1400" dirty="0"/>
            </a:br>
            <a:r>
              <a:rPr lang="en-US" sz="1400" dirty="0"/>
              <a:t>16. Mother Earth</a:t>
            </a:r>
            <a:br>
              <a:rPr lang="en-US" sz="1400" dirty="0"/>
            </a:br>
            <a:r>
              <a:rPr lang="en-US" sz="1400" dirty="0"/>
              <a:t>17. April 22</a:t>
            </a:r>
            <a:r>
              <a:rPr lang="en-US" sz="1400" baseline="30000" dirty="0"/>
              <a:t>nd</a:t>
            </a:r>
          </a:p>
        </p:txBody>
      </p:sp>
    </p:spTree>
    <p:extLst>
      <p:ext uri="{BB962C8B-B14F-4D97-AF65-F5344CB8AC3E}">
        <p14:creationId xmlns:p14="http://schemas.microsoft.com/office/powerpoint/2010/main" val="1539907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H</a:t>
            </a: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D</a:t>
            </a: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K</a:t>
            </a: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Y</a:t>
            </a: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	</a:t>
            </a: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Y</a:t>
            </a: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675" name="Text Box 13">
            <a:extLst>
              <a:ext uri="{FF2B5EF4-FFF2-40B4-BE49-F238E27FC236}">
                <a16:creationId xmlns:a16="http://schemas.microsoft.com/office/drawing/2014/main" id="{B9B3DC1E-44ED-7F42-8C14-4BD763F46787}"/>
              </a:ext>
            </a:extLst>
          </p:cNvPr>
          <p:cNvSpPr txBox="1">
            <a:spLocks noChangeArrowheads="1"/>
          </p:cNvSpPr>
          <p:nvPr/>
        </p:nvSpPr>
        <p:spPr bwMode="auto">
          <a:xfrm>
            <a:off x="7911638"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0" y="-65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473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H</a:t>
            </a: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D</a:t>
            </a: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S</a:t>
            </a: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K</a:t>
            </a: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G</a:t>
            </a: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X</a:t>
            </a: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P</a:t>
            </a: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S</a:t>
            </a: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M</a:t>
            </a: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Y</a:t>
            </a: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grpSp>
        <p:nvGrpSpPr>
          <p:cNvPr id="11" name="Group 10">
            <a:extLst>
              <a:ext uri="{FF2B5EF4-FFF2-40B4-BE49-F238E27FC236}">
                <a16:creationId xmlns:a16="http://schemas.microsoft.com/office/drawing/2014/main" id="{9D25D14C-D038-C945-8199-E711FF6B46C9}"/>
              </a:ext>
            </a:extLst>
          </p:cNvPr>
          <p:cNvGrpSpPr/>
          <p:nvPr/>
        </p:nvGrpSpPr>
        <p:grpSpPr>
          <a:xfrm>
            <a:off x="733254" y="1223"/>
            <a:ext cx="449263" cy="457200"/>
            <a:chOff x="733254" y="1223"/>
            <a:chExt cx="449263" cy="457200"/>
          </a:xfrm>
        </p:grpSpPr>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B</a:t>
              </a:r>
            </a:p>
          </p:txBody>
        </p:sp>
        <p:sp>
          <p:nvSpPr>
            <p:cNvPr id="850" name="Text Box 13">
              <a:extLst>
                <a:ext uri="{FF2B5EF4-FFF2-40B4-BE49-F238E27FC236}">
                  <a16:creationId xmlns:a16="http://schemas.microsoft.com/office/drawing/2014/main" id="{1A18E9D1-C71A-3845-ADBA-D8E1AA75AFF2}"/>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a:t>
              </a:r>
            </a:p>
          </p:txBody>
        </p:sp>
      </p:grpSp>
      <p:grpSp>
        <p:nvGrpSpPr>
          <p:cNvPr id="851" name="Group 850">
            <a:extLst>
              <a:ext uri="{FF2B5EF4-FFF2-40B4-BE49-F238E27FC236}">
                <a16:creationId xmlns:a16="http://schemas.microsoft.com/office/drawing/2014/main" id="{9E96CF5A-E6CC-D041-86E8-21B74B990EF9}"/>
              </a:ext>
            </a:extLst>
          </p:cNvPr>
          <p:cNvGrpSpPr/>
          <p:nvPr/>
        </p:nvGrpSpPr>
        <p:grpSpPr>
          <a:xfrm>
            <a:off x="1634684" y="1223"/>
            <a:ext cx="449263" cy="457200"/>
            <a:chOff x="733254" y="1223"/>
            <a:chExt cx="449263" cy="457200"/>
          </a:xfrm>
        </p:grpSpPr>
        <p:sp>
          <p:nvSpPr>
            <p:cNvPr id="852" name="Text Box 13">
              <a:extLst>
                <a:ext uri="{FF2B5EF4-FFF2-40B4-BE49-F238E27FC236}">
                  <a16:creationId xmlns:a16="http://schemas.microsoft.com/office/drawing/2014/main" id="{7C5CED77-B23F-1B40-AF0C-36B07D3A56A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853" name="Text Box 13">
              <a:extLst>
                <a:ext uri="{FF2B5EF4-FFF2-40B4-BE49-F238E27FC236}">
                  <a16:creationId xmlns:a16="http://schemas.microsoft.com/office/drawing/2014/main" id="{13D15FF1-EEBD-9645-930E-8550014A21EF}"/>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2</a:t>
              </a:r>
            </a:p>
          </p:txBody>
        </p:sp>
      </p:grpSp>
      <p:grpSp>
        <p:nvGrpSpPr>
          <p:cNvPr id="854" name="Group 853">
            <a:extLst>
              <a:ext uri="{FF2B5EF4-FFF2-40B4-BE49-F238E27FC236}">
                <a16:creationId xmlns:a16="http://schemas.microsoft.com/office/drawing/2014/main" id="{288D836D-7C65-9049-B858-8E72BC11D6BE}"/>
              </a:ext>
            </a:extLst>
          </p:cNvPr>
          <p:cNvGrpSpPr/>
          <p:nvPr/>
        </p:nvGrpSpPr>
        <p:grpSpPr>
          <a:xfrm>
            <a:off x="7911637" y="1896"/>
            <a:ext cx="449263" cy="457200"/>
            <a:chOff x="733254" y="1223"/>
            <a:chExt cx="449263" cy="457200"/>
          </a:xfrm>
        </p:grpSpPr>
        <p:sp>
          <p:nvSpPr>
            <p:cNvPr id="855" name="Text Box 13">
              <a:extLst>
                <a:ext uri="{FF2B5EF4-FFF2-40B4-BE49-F238E27FC236}">
                  <a16:creationId xmlns:a16="http://schemas.microsoft.com/office/drawing/2014/main" id="{DDA4E5AF-759F-5D40-ACDF-EC1018B3AF1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F</a:t>
              </a:r>
            </a:p>
          </p:txBody>
        </p:sp>
        <p:sp>
          <p:nvSpPr>
            <p:cNvPr id="856" name="Text Box 13">
              <a:extLst>
                <a:ext uri="{FF2B5EF4-FFF2-40B4-BE49-F238E27FC236}">
                  <a16:creationId xmlns:a16="http://schemas.microsoft.com/office/drawing/2014/main" id="{EDE14CFD-F385-D24B-9DF7-FD15FCAA251A}"/>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4</a:t>
              </a:r>
            </a:p>
          </p:txBody>
        </p:sp>
      </p:grpSp>
      <p:grpSp>
        <p:nvGrpSpPr>
          <p:cNvPr id="858" name="Group 857">
            <a:extLst>
              <a:ext uri="{FF2B5EF4-FFF2-40B4-BE49-F238E27FC236}">
                <a16:creationId xmlns:a16="http://schemas.microsoft.com/office/drawing/2014/main" id="{5C937C41-CD7C-CF49-8555-24E9B249AEC8}"/>
              </a:ext>
            </a:extLst>
          </p:cNvPr>
          <p:cNvGrpSpPr/>
          <p:nvPr/>
        </p:nvGrpSpPr>
        <p:grpSpPr>
          <a:xfrm>
            <a:off x="8810163" y="797"/>
            <a:ext cx="449263" cy="457200"/>
            <a:chOff x="733254" y="1223"/>
            <a:chExt cx="449263" cy="457200"/>
          </a:xfrm>
        </p:grpSpPr>
        <p:sp>
          <p:nvSpPr>
            <p:cNvPr id="859" name="Text Box 13">
              <a:extLst>
                <a:ext uri="{FF2B5EF4-FFF2-40B4-BE49-F238E27FC236}">
                  <a16:creationId xmlns:a16="http://schemas.microsoft.com/office/drawing/2014/main" id="{39DACA17-A77B-3A4F-952E-B9428A4D245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S</a:t>
              </a:r>
            </a:p>
          </p:txBody>
        </p:sp>
        <p:sp>
          <p:nvSpPr>
            <p:cNvPr id="860" name="Text Box 13">
              <a:extLst>
                <a:ext uri="{FF2B5EF4-FFF2-40B4-BE49-F238E27FC236}">
                  <a16:creationId xmlns:a16="http://schemas.microsoft.com/office/drawing/2014/main" id="{C2635E92-A7CD-3F4A-A8F0-A64A6A46F971}"/>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5</a:t>
              </a:r>
            </a:p>
          </p:txBody>
        </p:sp>
      </p:grpSp>
      <p:grpSp>
        <p:nvGrpSpPr>
          <p:cNvPr id="367" name="Group 366">
            <a:extLst>
              <a:ext uri="{FF2B5EF4-FFF2-40B4-BE49-F238E27FC236}">
                <a16:creationId xmlns:a16="http://schemas.microsoft.com/office/drawing/2014/main" id="{CDB240F3-FA36-0449-ADF6-F9A8F4B95A09}"/>
              </a:ext>
            </a:extLst>
          </p:cNvPr>
          <p:cNvGrpSpPr/>
          <p:nvPr/>
        </p:nvGrpSpPr>
        <p:grpSpPr>
          <a:xfrm>
            <a:off x="2979568" y="915623"/>
            <a:ext cx="449263" cy="457200"/>
            <a:chOff x="733254" y="1223"/>
            <a:chExt cx="449263" cy="457200"/>
          </a:xfrm>
        </p:grpSpPr>
        <p:sp>
          <p:nvSpPr>
            <p:cNvPr id="369" name="Text Box 13">
              <a:extLst>
                <a:ext uri="{FF2B5EF4-FFF2-40B4-BE49-F238E27FC236}">
                  <a16:creationId xmlns:a16="http://schemas.microsoft.com/office/drawing/2014/main" id="{DE314B3B-4698-424E-BDC9-FE2CCC89B32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B</a:t>
              </a:r>
            </a:p>
          </p:txBody>
        </p:sp>
        <p:sp>
          <p:nvSpPr>
            <p:cNvPr id="375" name="Text Box 13">
              <a:extLst>
                <a:ext uri="{FF2B5EF4-FFF2-40B4-BE49-F238E27FC236}">
                  <a16:creationId xmlns:a16="http://schemas.microsoft.com/office/drawing/2014/main" id="{616146CB-4F1C-8843-8DAE-59E6BB999538}"/>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6</a:t>
              </a:r>
            </a:p>
          </p:txBody>
        </p:sp>
      </p:grpSp>
      <p:grpSp>
        <p:nvGrpSpPr>
          <p:cNvPr id="380" name="Group 379">
            <a:extLst>
              <a:ext uri="{FF2B5EF4-FFF2-40B4-BE49-F238E27FC236}">
                <a16:creationId xmlns:a16="http://schemas.microsoft.com/office/drawing/2014/main" id="{963F83A8-88A1-F949-96AC-1E79A1534288}"/>
              </a:ext>
            </a:extLst>
          </p:cNvPr>
          <p:cNvGrpSpPr/>
          <p:nvPr/>
        </p:nvGrpSpPr>
        <p:grpSpPr>
          <a:xfrm>
            <a:off x="6111877" y="912259"/>
            <a:ext cx="451971" cy="457200"/>
            <a:chOff x="730546" y="1223"/>
            <a:chExt cx="451971" cy="457200"/>
          </a:xfrm>
        </p:grpSpPr>
        <p:sp>
          <p:nvSpPr>
            <p:cNvPr id="381" name="Text Box 13">
              <a:extLst>
                <a:ext uri="{FF2B5EF4-FFF2-40B4-BE49-F238E27FC236}">
                  <a16:creationId xmlns:a16="http://schemas.microsoft.com/office/drawing/2014/main" id="{39E0CB4D-9262-584F-A114-A034D056BEAB}"/>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P</a:t>
              </a:r>
            </a:p>
          </p:txBody>
        </p:sp>
        <p:sp>
          <p:nvSpPr>
            <p:cNvPr id="382" name="Text Box 13">
              <a:extLst>
                <a:ext uri="{FF2B5EF4-FFF2-40B4-BE49-F238E27FC236}">
                  <a16:creationId xmlns:a16="http://schemas.microsoft.com/office/drawing/2014/main" id="{6CC2EE6C-A4A2-7D4F-9C78-FA0A843A53B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7</a:t>
              </a:r>
            </a:p>
          </p:txBody>
        </p:sp>
      </p:grpSp>
      <p:grpSp>
        <p:nvGrpSpPr>
          <p:cNvPr id="399" name="Group 398">
            <a:extLst>
              <a:ext uri="{FF2B5EF4-FFF2-40B4-BE49-F238E27FC236}">
                <a16:creationId xmlns:a16="http://schemas.microsoft.com/office/drawing/2014/main" id="{0C0FCC58-8C4D-3443-8700-7245C619D631}"/>
              </a:ext>
            </a:extLst>
          </p:cNvPr>
          <p:cNvGrpSpPr/>
          <p:nvPr/>
        </p:nvGrpSpPr>
        <p:grpSpPr>
          <a:xfrm>
            <a:off x="731900" y="1372350"/>
            <a:ext cx="451971" cy="457200"/>
            <a:chOff x="730546" y="1223"/>
            <a:chExt cx="451971" cy="457200"/>
          </a:xfrm>
        </p:grpSpPr>
        <p:sp>
          <p:nvSpPr>
            <p:cNvPr id="400" name="Text Box 13">
              <a:extLst>
                <a:ext uri="{FF2B5EF4-FFF2-40B4-BE49-F238E27FC236}">
                  <a16:creationId xmlns:a16="http://schemas.microsoft.com/office/drawing/2014/main" id="{082985E6-BE61-804F-8466-68F818B20E7C}"/>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D</a:t>
              </a:r>
            </a:p>
          </p:txBody>
        </p:sp>
        <p:sp>
          <p:nvSpPr>
            <p:cNvPr id="405" name="Text Box 13">
              <a:extLst>
                <a:ext uri="{FF2B5EF4-FFF2-40B4-BE49-F238E27FC236}">
                  <a16:creationId xmlns:a16="http://schemas.microsoft.com/office/drawing/2014/main" id="{22CD61F0-CAEA-7C4B-8C45-FAA6555D4088}"/>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8</a:t>
              </a:r>
            </a:p>
          </p:txBody>
        </p:sp>
      </p:grpSp>
      <p:grpSp>
        <p:nvGrpSpPr>
          <p:cNvPr id="411" name="Group 410">
            <a:extLst>
              <a:ext uri="{FF2B5EF4-FFF2-40B4-BE49-F238E27FC236}">
                <a16:creationId xmlns:a16="http://schemas.microsoft.com/office/drawing/2014/main" id="{FCE4C98A-DFC0-E149-8F8D-4BA1162CDE00}"/>
              </a:ext>
            </a:extLst>
          </p:cNvPr>
          <p:cNvGrpSpPr/>
          <p:nvPr/>
        </p:nvGrpSpPr>
        <p:grpSpPr>
          <a:xfrm>
            <a:off x="2082396" y="1369223"/>
            <a:ext cx="451971" cy="457200"/>
            <a:chOff x="730546" y="1223"/>
            <a:chExt cx="451971" cy="457200"/>
          </a:xfrm>
        </p:grpSpPr>
        <p:sp>
          <p:nvSpPr>
            <p:cNvPr id="417" name="Text Box 13">
              <a:extLst>
                <a:ext uri="{FF2B5EF4-FFF2-40B4-BE49-F238E27FC236}">
                  <a16:creationId xmlns:a16="http://schemas.microsoft.com/office/drawing/2014/main" id="{47CCB8BF-02B9-C244-8D8C-D360350B978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418" name="Text Box 13">
              <a:extLst>
                <a:ext uri="{FF2B5EF4-FFF2-40B4-BE49-F238E27FC236}">
                  <a16:creationId xmlns:a16="http://schemas.microsoft.com/office/drawing/2014/main" id="{14385D6D-EDC4-AF44-8A82-7EEAD708F9F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9</a:t>
              </a:r>
            </a:p>
          </p:txBody>
        </p:sp>
      </p:grpSp>
      <p:grpSp>
        <p:nvGrpSpPr>
          <p:cNvPr id="423" name="Group 422">
            <a:extLst>
              <a:ext uri="{FF2B5EF4-FFF2-40B4-BE49-F238E27FC236}">
                <a16:creationId xmlns:a16="http://schemas.microsoft.com/office/drawing/2014/main" id="{E1F9B974-A6E5-FE4A-B5BC-DDAF8F5FF263}"/>
              </a:ext>
            </a:extLst>
          </p:cNvPr>
          <p:cNvGrpSpPr/>
          <p:nvPr/>
        </p:nvGrpSpPr>
        <p:grpSpPr>
          <a:xfrm>
            <a:off x="3876740" y="1373591"/>
            <a:ext cx="451971" cy="457200"/>
            <a:chOff x="730546" y="1223"/>
            <a:chExt cx="451971" cy="457200"/>
          </a:xfrm>
        </p:grpSpPr>
        <p:sp>
          <p:nvSpPr>
            <p:cNvPr id="429" name="Text Box 13">
              <a:extLst>
                <a:ext uri="{FF2B5EF4-FFF2-40B4-BE49-F238E27FC236}">
                  <a16:creationId xmlns:a16="http://schemas.microsoft.com/office/drawing/2014/main" id="{971FFA20-F4CF-4D4F-916D-5A393E4CC57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35" name="Text Box 13">
              <a:extLst>
                <a:ext uri="{FF2B5EF4-FFF2-40B4-BE49-F238E27FC236}">
                  <a16:creationId xmlns:a16="http://schemas.microsoft.com/office/drawing/2014/main" id="{D80E3F98-20E5-DD4F-ABFE-EE4AB4A5388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10</a:t>
              </a:r>
            </a:p>
          </p:txBody>
        </p:sp>
      </p:grpSp>
      <p:grpSp>
        <p:nvGrpSpPr>
          <p:cNvPr id="441" name="Group 440">
            <a:extLst>
              <a:ext uri="{FF2B5EF4-FFF2-40B4-BE49-F238E27FC236}">
                <a16:creationId xmlns:a16="http://schemas.microsoft.com/office/drawing/2014/main" id="{0D51B894-D93B-D84C-9CDB-B3BEDA62B6A9}"/>
              </a:ext>
            </a:extLst>
          </p:cNvPr>
          <p:cNvGrpSpPr/>
          <p:nvPr/>
        </p:nvGrpSpPr>
        <p:grpSpPr>
          <a:xfrm>
            <a:off x="6559787" y="1815191"/>
            <a:ext cx="451971" cy="457200"/>
            <a:chOff x="730546" y="1223"/>
            <a:chExt cx="451971" cy="457200"/>
          </a:xfrm>
        </p:grpSpPr>
        <p:sp>
          <p:nvSpPr>
            <p:cNvPr id="447" name="Text Box 13">
              <a:extLst>
                <a:ext uri="{FF2B5EF4-FFF2-40B4-BE49-F238E27FC236}">
                  <a16:creationId xmlns:a16="http://schemas.microsoft.com/office/drawing/2014/main" id="{DC5CBADA-C9FE-6747-B42F-530CD47D4F7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453" name="Text Box 13">
              <a:extLst>
                <a:ext uri="{FF2B5EF4-FFF2-40B4-BE49-F238E27FC236}">
                  <a16:creationId xmlns:a16="http://schemas.microsoft.com/office/drawing/2014/main" id="{41520ADB-CAAC-DD41-A675-CDD2DB9EE07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11</a:t>
              </a:r>
            </a:p>
          </p:txBody>
        </p:sp>
      </p:grpSp>
      <p:grpSp>
        <p:nvGrpSpPr>
          <p:cNvPr id="459" name="Group 458">
            <a:extLst>
              <a:ext uri="{FF2B5EF4-FFF2-40B4-BE49-F238E27FC236}">
                <a16:creationId xmlns:a16="http://schemas.microsoft.com/office/drawing/2014/main" id="{AF40A37D-7408-A54C-8780-A8BE475B0646}"/>
              </a:ext>
            </a:extLst>
          </p:cNvPr>
          <p:cNvGrpSpPr/>
          <p:nvPr/>
        </p:nvGrpSpPr>
        <p:grpSpPr>
          <a:xfrm>
            <a:off x="7899845" y="1815191"/>
            <a:ext cx="451971" cy="457200"/>
            <a:chOff x="730546" y="1223"/>
            <a:chExt cx="451971" cy="457200"/>
          </a:xfrm>
        </p:grpSpPr>
        <p:sp>
          <p:nvSpPr>
            <p:cNvPr id="465" name="Text Box 13">
              <a:extLst>
                <a:ext uri="{FF2B5EF4-FFF2-40B4-BE49-F238E27FC236}">
                  <a16:creationId xmlns:a16="http://schemas.microsoft.com/office/drawing/2014/main" id="{ADCF3445-5D0E-4749-803B-1F1327FC8DDE}"/>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P</a:t>
              </a:r>
            </a:p>
          </p:txBody>
        </p:sp>
        <p:sp>
          <p:nvSpPr>
            <p:cNvPr id="471" name="Text Box 13">
              <a:extLst>
                <a:ext uri="{FF2B5EF4-FFF2-40B4-BE49-F238E27FC236}">
                  <a16:creationId xmlns:a16="http://schemas.microsoft.com/office/drawing/2014/main" id="{B66C06F6-FD33-5D4E-924A-C06109357072}"/>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12</a:t>
              </a:r>
            </a:p>
          </p:txBody>
        </p:sp>
      </p:grpSp>
      <p:grpSp>
        <p:nvGrpSpPr>
          <p:cNvPr id="477" name="Group 476">
            <a:extLst>
              <a:ext uri="{FF2B5EF4-FFF2-40B4-BE49-F238E27FC236}">
                <a16:creationId xmlns:a16="http://schemas.microsoft.com/office/drawing/2014/main" id="{F86EA0F6-7DBF-5248-8FBD-EFA80CFDB2E0}"/>
              </a:ext>
            </a:extLst>
          </p:cNvPr>
          <p:cNvGrpSpPr/>
          <p:nvPr/>
        </p:nvGrpSpPr>
        <p:grpSpPr>
          <a:xfrm>
            <a:off x="6107075" y="2277679"/>
            <a:ext cx="451971" cy="457200"/>
            <a:chOff x="730546" y="1223"/>
            <a:chExt cx="451971" cy="457200"/>
          </a:xfrm>
        </p:grpSpPr>
        <p:sp>
          <p:nvSpPr>
            <p:cNvPr id="483" name="Text Box 13">
              <a:extLst>
                <a:ext uri="{FF2B5EF4-FFF2-40B4-BE49-F238E27FC236}">
                  <a16:creationId xmlns:a16="http://schemas.microsoft.com/office/drawing/2014/main" id="{7F6E7DA4-9507-4F43-87DC-FDB375072CC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F</a:t>
              </a:r>
            </a:p>
          </p:txBody>
        </p:sp>
        <p:sp>
          <p:nvSpPr>
            <p:cNvPr id="489" name="Text Box 13">
              <a:extLst>
                <a:ext uri="{FF2B5EF4-FFF2-40B4-BE49-F238E27FC236}">
                  <a16:creationId xmlns:a16="http://schemas.microsoft.com/office/drawing/2014/main" id="{9DB73F5C-3C33-FC4E-AF8E-73035F40251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13</a:t>
              </a:r>
            </a:p>
          </p:txBody>
        </p:sp>
      </p:grpSp>
      <p:grpSp>
        <p:nvGrpSpPr>
          <p:cNvPr id="495" name="Group 494">
            <a:extLst>
              <a:ext uri="{FF2B5EF4-FFF2-40B4-BE49-F238E27FC236}">
                <a16:creationId xmlns:a16="http://schemas.microsoft.com/office/drawing/2014/main" id="{4FAD2550-70AD-7F4E-91FA-880931E968C0}"/>
              </a:ext>
            </a:extLst>
          </p:cNvPr>
          <p:cNvGrpSpPr/>
          <p:nvPr/>
        </p:nvGrpSpPr>
        <p:grpSpPr>
          <a:xfrm>
            <a:off x="10155245" y="2732578"/>
            <a:ext cx="451971" cy="457200"/>
            <a:chOff x="730546" y="1223"/>
            <a:chExt cx="451971" cy="457200"/>
          </a:xfrm>
        </p:grpSpPr>
        <p:sp>
          <p:nvSpPr>
            <p:cNvPr id="501" name="Text Box 13">
              <a:extLst>
                <a:ext uri="{FF2B5EF4-FFF2-40B4-BE49-F238E27FC236}">
                  <a16:creationId xmlns:a16="http://schemas.microsoft.com/office/drawing/2014/main" id="{4B662608-35AC-0540-BD48-EE36A51D019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H</a:t>
              </a:r>
            </a:p>
          </p:txBody>
        </p:sp>
        <p:sp>
          <p:nvSpPr>
            <p:cNvPr id="507" name="Text Box 13">
              <a:extLst>
                <a:ext uri="{FF2B5EF4-FFF2-40B4-BE49-F238E27FC236}">
                  <a16:creationId xmlns:a16="http://schemas.microsoft.com/office/drawing/2014/main" id="{9FF0E8F1-BBBB-0946-A6E9-8421B078ACFE}"/>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14</a:t>
              </a:r>
            </a:p>
          </p:txBody>
        </p:sp>
      </p:grpSp>
      <p:grpSp>
        <p:nvGrpSpPr>
          <p:cNvPr id="513" name="Group 512">
            <a:extLst>
              <a:ext uri="{FF2B5EF4-FFF2-40B4-BE49-F238E27FC236}">
                <a16:creationId xmlns:a16="http://schemas.microsoft.com/office/drawing/2014/main" id="{B279CE0B-98A2-0B48-93E9-1273947A038E}"/>
              </a:ext>
            </a:extLst>
          </p:cNvPr>
          <p:cNvGrpSpPr/>
          <p:nvPr/>
        </p:nvGrpSpPr>
        <p:grpSpPr>
          <a:xfrm>
            <a:off x="5666503" y="3197819"/>
            <a:ext cx="451971" cy="457200"/>
            <a:chOff x="730546" y="1223"/>
            <a:chExt cx="451971" cy="457200"/>
          </a:xfrm>
        </p:grpSpPr>
        <p:sp>
          <p:nvSpPr>
            <p:cNvPr id="514" name="Text Box 13">
              <a:extLst>
                <a:ext uri="{FF2B5EF4-FFF2-40B4-BE49-F238E27FC236}">
                  <a16:creationId xmlns:a16="http://schemas.microsoft.com/office/drawing/2014/main" id="{3299A209-9EDB-4F40-9426-5FFB007A80BF}"/>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515" name="Text Box 13">
              <a:extLst>
                <a:ext uri="{FF2B5EF4-FFF2-40B4-BE49-F238E27FC236}">
                  <a16:creationId xmlns:a16="http://schemas.microsoft.com/office/drawing/2014/main" id="{64432C42-9E9C-FA42-A032-01022F1E421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15</a:t>
              </a:r>
            </a:p>
          </p:txBody>
        </p:sp>
      </p:grpSp>
      <p:grpSp>
        <p:nvGrpSpPr>
          <p:cNvPr id="516" name="Group 515">
            <a:extLst>
              <a:ext uri="{FF2B5EF4-FFF2-40B4-BE49-F238E27FC236}">
                <a16:creationId xmlns:a16="http://schemas.microsoft.com/office/drawing/2014/main" id="{ED9D8999-C5D4-9641-96DF-2965029839E2}"/>
              </a:ext>
            </a:extLst>
          </p:cNvPr>
          <p:cNvGrpSpPr/>
          <p:nvPr/>
        </p:nvGrpSpPr>
        <p:grpSpPr>
          <a:xfrm>
            <a:off x="8807484" y="3654303"/>
            <a:ext cx="451971" cy="457200"/>
            <a:chOff x="730546" y="1223"/>
            <a:chExt cx="451971" cy="457200"/>
          </a:xfrm>
        </p:grpSpPr>
        <p:sp>
          <p:nvSpPr>
            <p:cNvPr id="517" name="Text Box 13">
              <a:extLst>
                <a:ext uri="{FF2B5EF4-FFF2-40B4-BE49-F238E27FC236}">
                  <a16:creationId xmlns:a16="http://schemas.microsoft.com/office/drawing/2014/main" id="{D585B0EC-640A-654D-BAB6-605D358F0FC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G</a:t>
              </a:r>
            </a:p>
          </p:txBody>
        </p:sp>
        <p:sp>
          <p:nvSpPr>
            <p:cNvPr id="518" name="Text Box 13">
              <a:extLst>
                <a:ext uri="{FF2B5EF4-FFF2-40B4-BE49-F238E27FC236}">
                  <a16:creationId xmlns:a16="http://schemas.microsoft.com/office/drawing/2014/main" id="{3B1973A7-5FE4-D548-A24F-7103BF4D4EA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16</a:t>
              </a:r>
            </a:p>
          </p:txBody>
        </p:sp>
      </p:grpSp>
      <p:grpSp>
        <p:nvGrpSpPr>
          <p:cNvPr id="519" name="Group 518">
            <a:extLst>
              <a:ext uri="{FF2B5EF4-FFF2-40B4-BE49-F238E27FC236}">
                <a16:creationId xmlns:a16="http://schemas.microsoft.com/office/drawing/2014/main" id="{97C56891-457F-1648-9445-C02BD4A48C6A}"/>
              </a:ext>
            </a:extLst>
          </p:cNvPr>
          <p:cNvGrpSpPr/>
          <p:nvPr/>
        </p:nvGrpSpPr>
        <p:grpSpPr>
          <a:xfrm>
            <a:off x="3872619" y="4108055"/>
            <a:ext cx="451971" cy="457200"/>
            <a:chOff x="730546" y="1223"/>
            <a:chExt cx="451971" cy="457200"/>
          </a:xfrm>
        </p:grpSpPr>
        <p:sp>
          <p:nvSpPr>
            <p:cNvPr id="520" name="Text Box 13">
              <a:extLst>
                <a:ext uri="{FF2B5EF4-FFF2-40B4-BE49-F238E27FC236}">
                  <a16:creationId xmlns:a16="http://schemas.microsoft.com/office/drawing/2014/main" id="{24B7FDE1-7AC5-A844-BFE9-36DCD8E6C3E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521" name="Text Box 13">
              <a:extLst>
                <a:ext uri="{FF2B5EF4-FFF2-40B4-BE49-F238E27FC236}">
                  <a16:creationId xmlns:a16="http://schemas.microsoft.com/office/drawing/2014/main" id="{F82AF8DD-405F-4D48-9FE3-DF6CBD9209FB}"/>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17</a:t>
              </a:r>
            </a:p>
          </p:txBody>
        </p:sp>
      </p:grpSp>
      <p:grpSp>
        <p:nvGrpSpPr>
          <p:cNvPr id="137" name="Group 136">
            <a:extLst>
              <a:ext uri="{FF2B5EF4-FFF2-40B4-BE49-F238E27FC236}">
                <a16:creationId xmlns:a16="http://schemas.microsoft.com/office/drawing/2014/main" id="{646594B3-EC4F-4A42-A2A2-1CDF7759A810}"/>
              </a:ext>
            </a:extLst>
          </p:cNvPr>
          <p:cNvGrpSpPr/>
          <p:nvPr/>
        </p:nvGrpSpPr>
        <p:grpSpPr>
          <a:xfrm>
            <a:off x="6113829" y="-789"/>
            <a:ext cx="451971" cy="457200"/>
            <a:chOff x="730546" y="1223"/>
            <a:chExt cx="451971" cy="457200"/>
          </a:xfrm>
        </p:grpSpPr>
        <p:sp>
          <p:nvSpPr>
            <p:cNvPr id="138" name="Text Box 13">
              <a:extLst>
                <a:ext uri="{FF2B5EF4-FFF2-40B4-BE49-F238E27FC236}">
                  <a16:creationId xmlns:a16="http://schemas.microsoft.com/office/drawing/2014/main" id="{17EEAEEA-56D0-7341-8497-42DE3A9E0B1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G</a:t>
              </a:r>
            </a:p>
          </p:txBody>
        </p:sp>
        <p:sp>
          <p:nvSpPr>
            <p:cNvPr id="139" name="Text Box 13">
              <a:extLst>
                <a:ext uri="{FF2B5EF4-FFF2-40B4-BE49-F238E27FC236}">
                  <a16:creationId xmlns:a16="http://schemas.microsoft.com/office/drawing/2014/main" id="{B13B3E89-B116-B14D-90C2-8C467E8DC99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3</a:t>
              </a:r>
            </a:p>
          </p:txBody>
        </p:sp>
      </p:grpSp>
    </p:spTree>
    <p:extLst>
      <p:ext uri="{BB962C8B-B14F-4D97-AF65-F5344CB8AC3E}">
        <p14:creationId xmlns:p14="http://schemas.microsoft.com/office/powerpoint/2010/main" val="41862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191427-A70A-F348-B73B-B42E26ABE67A}"/>
              </a:ext>
            </a:extLst>
          </p:cNvPr>
          <p:cNvSpPr txBox="1"/>
          <p:nvPr/>
        </p:nvSpPr>
        <p:spPr>
          <a:xfrm>
            <a:off x="10156726" y="6506881"/>
            <a:ext cx="1986116" cy="307777"/>
          </a:xfrm>
          <a:prstGeom prst="rect">
            <a:avLst/>
          </a:prstGeom>
          <a:noFill/>
        </p:spPr>
        <p:txBody>
          <a:bodyPr wrap="square" rtlCol="0">
            <a:spAutoFit/>
          </a:bodyPr>
          <a:lstStyle/>
          <a:p>
            <a:r>
              <a:rPr lang="en-US" sz="700" i="1"/>
              <a:t>Puzzle clues adapted from http://nuclearconnect.org/nst/nst_answer.php</a:t>
            </a:r>
            <a:endParaRPr lang="en-US" sz="700" i="1" dirty="0"/>
          </a:p>
        </p:txBody>
      </p:sp>
      <p:grpSp>
        <p:nvGrpSpPr>
          <p:cNvPr id="2" name="Group 1">
            <a:extLst>
              <a:ext uri="{FF2B5EF4-FFF2-40B4-BE49-F238E27FC236}">
                <a16:creationId xmlns:a16="http://schemas.microsoft.com/office/drawing/2014/main" id="{8626D022-844E-1B49-9BE9-B7C6C5833F8B}"/>
              </a:ext>
            </a:extLst>
          </p:cNvPr>
          <p:cNvGrpSpPr/>
          <p:nvPr/>
        </p:nvGrpSpPr>
        <p:grpSpPr>
          <a:xfrm>
            <a:off x="-620829" y="1140859"/>
            <a:ext cx="6476051" cy="6476051"/>
            <a:chOff x="-620829" y="1140859"/>
            <a:chExt cx="6476051" cy="6476051"/>
          </a:xfrm>
        </p:grpSpPr>
        <p:sp>
          <p:nvSpPr>
            <p:cNvPr id="10" name="Oval 9">
              <a:extLst>
                <a:ext uri="{FF2B5EF4-FFF2-40B4-BE49-F238E27FC236}">
                  <a16:creationId xmlns:a16="http://schemas.microsoft.com/office/drawing/2014/main" id="{22222795-E98B-064E-969C-91DBF60248A6}"/>
                </a:ext>
              </a:extLst>
            </p:cNvPr>
            <p:cNvSpPr/>
            <p:nvPr/>
          </p:nvSpPr>
          <p:spPr>
            <a:xfrm>
              <a:off x="-620829" y="1140859"/>
              <a:ext cx="6476051" cy="6476051"/>
            </a:xfrm>
            <a:prstGeom prst="ellipse">
              <a:avLst/>
            </a:pr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A20EDCD-BF71-1746-9D11-71FB4053591C}"/>
                </a:ext>
              </a:extLst>
            </p:cNvPr>
            <p:cNvSpPr/>
            <p:nvPr/>
          </p:nvSpPr>
          <p:spPr>
            <a:xfrm>
              <a:off x="370096" y="4100607"/>
              <a:ext cx="4898188" cy="2619839"/>
            </a:xfrm>
            <a:prstGeom prst="rect">
              <a:avLst/>
            </a:prstGeom>
          </p:spPr>
          <p:txBody>
            <a:bodyPr vert="horz" lIns="91440" tIns="45720" rIns="91440" bIns="45720" rtlCol="0" anchor="ctr">
              <a:noAutofit/>
            </a:bodyPr>
            <a:lstStyle/>
            <a:p>
              <a:pPr>
                <a:lnSpc>
                  <a:spcPct val="90000"/>
                </a:lnSpc>
                <a:spcAft>
                  <a:spcPts val="600"/>
                </a:spcAft>
              </a:pPr>
              <a:r>
                <a:rPr lang="en-US" sz="1400" b="1" dirty="0"/>
                <a:t>DOWN</a:t>
              </a:r>
              <a:endParaRPr lang="en-US" sz="1400" dirty="0"/>
            </a:p>
            <a:p>
              <a:pPr>
                <a:lnSpc>
                  <a:spcPct val="90000"/>
                </a:lnSpc>
                <a:spcAft>
                  <a:spcPts val="600"/>
                </a:spcAft>
              </a:pPr>
              <a:r>
                <a:rPr lang="en-US" sz="1400" dirty="0"/>
                <a:t>1. The minimum energy you have to add to separate a nucleus</a:t>
              </a:r>
              <a:br>
                <a:rPr lang="en-US" sz="1400" dirty="0"/>
              </a:br>
              <a:r>
                <a:rPr lang="en-US" sz="1400" dirty="0"/>
                <a:t>3. Space between fuel pellet and fuel rod cladding</a:t>
              </a:r>
              <a:br>
                <a:rPr lang="en-US" sz="1400" dirty="0"/>
              </a:br>
              <a:r>
                <a:rPr lang="en-US" sz="1400" dirty="0"/>
                <a:t>5. Layers of high-density material that absorbs radiation and is designed to protect personnel or material from ionizing radiation</a:t>
              </a:r>
              <a:br>
                <a:rPr lang="en-US" sz="1400" dirty="0"/>
              </a:br>
              <a:r>
                <a:rPr lang="en-US" sz="1400" dirty="0"/>
                <a:t>6. Amount of heat required to change the temperature of one pound of water by one-degree Fahrenheit</a:t>
              </a:r>
              <a:br>
                <a:rPr lang="en-US" sz="1400" dirty="0"/>
              </a:br>
              <a:r>
                <a:rPr lang="en-US" sz="1400" dirty="0"/>
                <a:t>9. The absorption of radiation of a radionuclide</a:t>
              </a:r>
              <a:br>
                <a:rPr lang="en-US" sz="1400" dirty="0"/>
              </a:br>
              <a:r>
                <a:rPr lang="en-US" sz="1400" dirty="0"/>
                <a:t>10. To reprocess, to reclaim, to reuse</a:t>
              </a:r>
              <a:br>
                <a:rPr lang="en-US" sz="1400" dirty="0"/>
              </a:br>
              <a:r>
                <a:rPr lang="en-US" sz="1400" dirty="0"/>
                <a:t>11. The energy liberated by fission or fusion</a:t>
              </a:r>
              <a:br>
                <a:rPr lang="en-US" sz="1400" dirty="0"/>
              </a:br>
              <a:r>
                <a:rPr lang="en-US" sz="1400" dirty="0"/>
                <a:t>12. An elementary nuclear particle with a positive electric charge</a:t>
              </a:r>
              <a:br>
                <a:rPr lang="en-US" sz="1400" dirty="0"/>
              </a:br>
              <a:r>
                <a:rPr lang="en-US" sz="1400" dirty="0"/>
                <a:t>14. Anything that absorbs heat </a:t>
              </a:r>
            </a:p>
          </p:txBody>
        </p:sp>
        <p:sp>
          <p:nvSpPr>
            <p:cNvPr id="14" name="Rectangle 13">
              <a:extLst>
                <a:ext uri="{FF2B5EF4-FFF2-40B4-BE49-F238E27FC236}">
                  <a16:creationId xmlns:a16="http://schemas.microsoft.com/office/drawing/2014/main" id="{9A904FAF-70B9-0B43-B9C2-5D09DF37A3C8}"/>
                </a:ext>
              </a:extLst>
            </p:cNvPr>
            <p:cNvSpPr/>
            <p:nvPr/>
          </p:nvSpPr>
          <p:spPr>
            <a:xfrm>
              <a:off x="341973" y="1719508"/>
              <a:ext cx="4593021" cy="2619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400" b="1" dirty="0"/>
                <a:t>ACROSS</a:t>
              </a:r>
              <a:endParaRPr lang="en-US" sz="1400" dirty="0"/>
            </a:p>
            <a:p>
              <a:pPr>
                <a:lnSpc>
                  <a:spcPct val="90000"/>
                </a:lnSpc>
                <a:spcBef>
                  <a:spcPct val="0"/>
                </a:spcBef>
                <a:spcAft>
                  <a:spcPts val="600"/>
                </a:spcAft>
              </a:pPr>
              <a:r>
                <a:rPr lang="en-US" sz="1400" dirty="0"/>
                <a:t>2. Energy released in nuclear reactions</a:t>
              </a:r>
              <a:br>
                <a:rPr lang="en-US" sz="1400" dirty="0"/>
              </a:br>
              <a:r>
                <a:rPr lang="en-US" sz="1400" dirty="0"/>
                <a:t>4. Joining together of light nuclei to form heavier nuclei</a:t>
              </a:r>
              <a:br>
                <a:rPr lang="en-US" sz="1400" dirty="0"/>
              </a:br>
              <a:r>
                <a:rPr lang="en-US" sz="1400" dirty="0"/>
                <a:t>7. The result of contaminating</a:t>
              </a:r>
              <a:br>
                <a:rPr lang="en-US" sz="1400" dirty="0"/>
              </a:br>
              <a:r>
                <a:rPr lang="en-US" sz="1400" dirty="0"/>
                <a:t>8. The device that is sensitive to radiation</a:t>
              </a:r>
              <a:br>
                <a:rPr lang="en-US" sz="1400" dirty="0"/>
              </a:br>
              <a:r>
                <a:rPr lang="en-US" sz="1400" dirty="0"/>
                <a:t>13. A long slender tube that holds fissionable material for nuclear reactor use</a:t>
              </a:r>
              <a:br>
                <a:rPr lang="en-US" sz="1400" dirty="0"/>
              </a:br>
              <a:r>
                <a:rPr lang="en-US" sz="1400" dirty="0"/>
                <a:t>15. A natural nuclear reactor operated in Africa</a:t>
              </a:r>
              <a:br>
                <a:rPr lang="en-US" sz="1400" dirty="0"/>
              </a:br>
              <a:r>
                <a:rPr lang="en-US" sz="1400" dirty="0"/>
                <a:t>16. Mother Earth</a:t>
              </a:r>
              <a:br>
                <a:rPr lang="en-US" sz="1400" dirty="0"/>
              </a:br>
              <a:r>
                <a:rPr lang="en-US" sz="1400" dirty="0"/>
                <a:t>17. April 22</a:t>
              </a:r>
              <a:r>
                <a:rPr lang="en-US" sz="1400" baseline="30000" dirty="0"/>
                <a:t>nd</a:t>
              </a:r>
            </a:p>
          </p:txBody>
        </p:sp>
      </p:grpSp>
      <p:pic>
        <p:nvPicPr>
          <p:cNvPr id="18" name="Graphic 17" descr="Star">
            <a:extLst>
              <a:ext uri="{FF2B5EF4-FFF2-40B4-BE49-F238E27FC236}">
                <a16:creationId xmlns:a16="http://schemas.microsoft.com/office/drawing/2014/main" id="{07A7DD34-150B-024E-9A45-9B47B01360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834" y="4618121"/>
            <a:ext cx="241282" cy="241282"/>
          </a:xfrm>
          <a:prstGeom prst="rect">
            <a:avLst/>
          </a:prstGeom>
        </p:spPr>
      </p:pic>
      <p:pic>
        <p:nvPicPr>
          <p:cNvPr id="19" name="Graphic 18" descr="Star">
            <a:extLst>
              <a:ext uri="{FF2B5EF4-FFF2-40B4-BE49-F238E27FC236}">
                <a16:creationId xmlns:a16="http://schemas.microsoft.com/office/drawing/2014/main" id="{28689998-168E-FF42-A699-77C992E132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1002" y="2433534"/>
            <a:ext cx="241282" cy="241282"/>
          </a:xfrm>
          <a:prstGeom prst="rect">
            <a:avLst/>
          </a:prstGeom>
        </p:spPr>
      </p:pic>
      <p:pic>
        <p:nvPicPr>
          <p:cNvPr id="20" name="Graphic 19" descr="Star">
            <a:extLst>
              <a:ext uri="{FF2B5EF4-FFF2-40B4-BE49-F238E27FC236}">
                <a16:creationId xmlns:a16="http://schemas.microsoft.com/office/drawing/2014/main" id="{9C8434A7-E24E-A54D-986A-6A7CB948FC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4020" y="6346912"/>
            <a:ext cx="241282" cy="241282"/>
          </a:xfrm>
          <a:prstGeom prst="rect">
            <a:avLst/>
          </a:prstGeom>
        </p:spPr>
      </p:pic>
      <p:pic>
        <p:nvPicPr>
          <p:cNvPr id="22" name="Graphic 21" descr="Star">
            <a:extLst>
              <a:ext uri="{FF2B5EF4-FFF2-40B4-BE49-F238E27FC236}">
                <a16:creationId xmlns:a16="http://schemas.microsoft.com/office/drawing/2014/main" id="{03480403-E5A8-E247-A83B-A40B3F663B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8866" y="4437389"/>
            <a:ext cx="236562" cy="222369"/>
          </a:xfrm>
          <a:prstGeom prst="rect">
            <a:avLst/>
          </a:prstGeom>
        </p:spPr>
      </p:pic>
      <p:pic>
        <p:nvPicPr>
          <p:cNvPr id="24" name="Graphic 23" descr="Star">
            <a:extLst>
              <a:ext uri="{FF2B5EF4-FFF2-40B4-BE49-F238E27FC236}">
                <a16:creationId xmlns:a16="http://schemas.microsoft.com/office/drawing/2014/main" id="{B6687A81-D388-334B-8D9A-BF166BF8CD1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4188" y="5604487"/>
            <a:ext cx="236562" cy="222369"/>
          </a:xfrm>
          <a:prstGeom prst="rect">
            <a:avLst/>
          </a:prstGeom>
        </p:spPr>
      </p:pic>
      <p:pic>
        <p:nvPicPr>
          <p:cNvPr id="25" name="Graphic 24" descr="Star">
            <a:extLst>
              <a:ext uri="{FF2B5EF4-FFF2-40B4-BE49-F238E27FC236}">
                <a16:creationId xmlns:a16="http://schemas.microsoft.com/office/drawing/2014/main" id="{A515B9BA-98D0-9A46-8120-C65F4233DD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5554" y="3031096"/>
            <a:ext cx="236562" cy="222369"/>
          </a:xfrm>
          <a:prstGeom prst="rect">
            <a:avLst/>
          </a:prstGeom>
        </p:spPr>
      </p:pic>
      <p:pic>
        <p:nvPicPr>
          <p:cNvPr id="26" name="Graphic 25" descr="Star">
            <a:extLst>
              <a:ext uri="{FF2B5EF4-FFF2-40B4-BE49-F238E27FC236}">
                <a16:creationId xmlns:a16="http://schemas.microsoft.com/office/drawing/2014/main" id="{6790775D-23D5-8B47-8873-02F272B14A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4188" y="3408673"/>
            <a:ext cx="236562" cy="222369"/>
          </a:xfrm>
          <a:prstGeom prst="rect">
            <a:avLst/>
          </a:prstGeom>
        </p:spPr>
      </p:pic>
    </p:spTree>
    <p:extLst>
      <p:ext uri="{BB962C8B-B14F-4D97-AF65-F5344CB8AC3E}">
        <p14:creationId xmlns:p14="http://schemas.microsoft.com/office/powerpoint/2010/main" val="2614089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	</a:t>
            </a: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1"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473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grpSp>
        <p:nvGrpSpPr>
          <p:cNvPr id="11" name="Group 10">
            <a:extLst>
              <a:ext uri="{FF2B5EF4-FFF2-40B4-BE49-F238E27FC236}">
                <a16:creationId xmlns:a16="http://schemas.microsoft.com/office/drawing/2014/main" id="{9D25D14C-D038-C945-8199-E711FF6B46C9}"/>
              </a:ext>
            </a:extLst>
          </p:cNvPr>
          <p:cNvGrpSpPr/>
          <p:nvPr/>
        </p:nvGrpSpPr>
        <p:grpSpPr>
          <a:xfrm>
            <a:off x="733254" y="1223"/>
            <a:ext cx="449263" cy="457200"/>
            <a:chOff x="733254" y="1223"/>
            <a:chExt cx="449263" cy="457200"/>
          </a:xfrm>
        </p:grpSpPr>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0" name="Text Box 13">
              <a:extLst>
                <a:ext uri="{FF2B5EF4-FFF2-40B4-BE49-F238E27FC236}">
                  <a16:creationId xmlns:a16="http://schemas.microsoft.com/office/drawing/2014/main" id="{1A18E9D1-C71A-3845-ADBA-D8E1AA75AFF2}"/>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a:t>
              </a:r>
            </a:p>
          </p:txBody>
        </p:sp>
      </p:grpSp>
      <p:grpSp>
        <p:nvGrpSpPr>
          <p:cNvPr id="851" name="Group 850">
            <a:extLst>
              <a:ext uri="{FF2B5EF4-FFF2-40B4-BE49-F238E27FC236}">
                <a16:creationId xmlns:a16="http://schemas.microsoft.com/office/drawing/2014/main" id="{9E96CF5A-E6CC-D041-86E8-21B74B990EF9}"/>
              </a:ext>
            </a:extLst>
          </p:cNvPr>
          <p:cNvGrpSpPr/>
          <p:nvPr/>
        </p:nvGrpSpPr>
        <p:grpSpPr>
          <a:xfrm>
            <a:off x="1634684" y="1223"/>
            <a:ext cx="449263" cy="457200"/>
            <a:chOff x="733254" y="1223"/>
            <a:chExt cx="449263" cy="457200"/>
          </a:xfrm>
        </p:grpSpPr>
        <p:sp>
          <p:nvSpPr>
            <p:cNvPr id="852" name="Text Box 13">
              <a:extLst>
                <a:ext uri="{FF2B5EF4-FFF2-40B4-BE49-F238E27FC236}">
                  <a16:creationId xmlns:a16="http://schemas.microsoft.com/office/drawing/2014/main" id="{7C5CED77-B23F-1B40-AF0C-36B07D3A56A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3" name="Text Box 13">
              <a:extLst>
                <a:ext uri="{FF2B5EF4-FFF2-40B4-BE49-F238E27FC236}">
                  <a16:creationId xmlns:a16="http://schemas.microsoft.com/office/drawing/2014/main" id="{13D15FF1-EEBD-9645-930E-8550014A21EF}"/>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2</a:t>
              </a:r>
            </a:p>
          </p:txBody>
        </p:sp>
      </p:grpSp>
      <p:grpSp>
        <p:nvGrpSpPr>
          <p:cNvPr id="854" name="Group 853">
            <a:extLst>
              <a:ext uri="{FF2B5EF4-FFF2-40B4-BE49-F238E27FC236}">
                <a16:creationId xmlns:a16="http://schemas.microsoft.com/office/drawing/2014/main" id="{288D836D-7C65-9049-B858-8E72BC11D6BE}"/>
              </a:ext>
            </a:extLst>
          </p:cNvPr>
          <p:cNvGrpSpPr/>
          <p:nvPr/>
        </p:nvGrpSpPr>
        <p:grpSpPr>
          <a:xfrm>
            <a:off x="7912010" y="2575"/>
            <a:ext cx="449263" cy="457200"/>
            <a:chOff x="733254" y="1223"/>
            <a:chExt cx="449263" cy="457200"/>
          </a:xfrm>
        </p:grpSpPr>
        <p:sp>
          <p:nvSpPr>
            <p:cNvPr id="855" name="Text Box 13">
              <a:extLst>
                <a:ext uri="{FF2B5EF4-FFF2-40B4-BE49-F238E27FC236}">
                  <a16:creationId xmlns:a16="http://schemas.microsoft.com/office/drawing/2014/main" id="{DDA4E5AF-759F-5D40-ACDF-EC1018B3AF1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6" name="Text Box 13">
              <a:extLst>
                <a:ext uri="{FF2B5EF4-FFF2-40B4-BE49-F238E27FC236}">
                  <a16:creationId xmlns:a16="http://schemas.microsoft.com/office/drawing/2014/main" id="{EDE14CFD-F385-D24B-9DF7-FD15FCAA251A}"/>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4</a:t>
              </a:r>
            </a:p>
          </p:txBody>
        </p:sp>
      </p:grpSp>
      <p:grpSp>
        <p:nvGrpSpPr>
          <p:cNvPr id="858" name="Group 857">
            <a:extLst>
              <a:ext uri="{FF2B5EF4-FFF2-40B4-BE49-F238E27FC236}">
                <a16:creationId xmlns:a16="http://schemas.microsoft.com/office/drawing/2014/main" id="{5C937C41-CD7C-CF49-8555-24E9B249AEC8}"/>
              </a:ext>
            </a:extLst>
          </p:cNvPr>
          <p:cNvGrpSpPr/>
          <p:nvPr/>
        </p:nvGrpSpPr>
        <p:grpSpPr>
          <a:xfrm>
            <a:off x="8810163" y="797"/>
            <a:ext cx="449263" cy="457200"/>
            <a:chOff x="733254" y="1223"/>
            <a:chExt cx="449263" cy="457200"/>
          </a:xfrm>
        </p:grpSpPr>
        <p:sp>
          <p:nvSpPr>
            <p:cNvPr id="859" name="Text Box 13">
              <a:extLst>
                <a:ext uri="{FF2B5EF4-FFF2-40B4-BE49-F238E27FC236}">
                  <a16:creationId xmlns:a16="http://schemas.microsoft.com/office/drawing/2014/main" id="{39DACA17-A77B-3A4F-952E-B9428A4D245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60" name="Text Box 13">
              <a:extLst>
                <a:ext uri="{FF2B5EF4-FFF2-40B4-BE49-F238E27FC236}">
                  <a16:creationId xmlns:a16="http://schemas.microsoft.com/office/drawing/2014/main" id="{C2635E92-A7CD-3F4A-A8F0-A64A6A46F971}"/>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5</a:t>
              </a:r>
            </a:p>
          </p:txBody>
        </p:sp>
      </p:grpSp>
      <p:grpSp>
        <p:nvGrpSpPr>
          <p:cNvPr id="367" name="Group 366">
            <a:extLst>
              <a:ext uri="{FF2B5EF4-FFF2-40B4-BE49-F238E27FC236}">
                <a16:creationId xmlns:a16="http://schemas.microsoft.com/office/drawing/2014/main" id="{CDB240F3-FA36-0449-ADF6-F9A8F4B95A09}"/>
              </a:ext>
            </a:extLst>
          </p:cNvPr>
          <p:cNvGrpSpPr/>
          <p:nvPr/>
        </p:nvGrpSpPr>
        <p:grpSpPr>
          <a:xfrm>
            <a:off x="2979568" y="915623"/>
            <a:ext cx="449263" cy="457200"/>
            <a:chOff x="733254" y="1223"/>
            <a:chExt cx="449263" cy="457200"/>
          </a:xfrm>
        </p:grpSpPr>
        <p:sp>
          <p:nvSpPr>
            <p:cNvPr id="369" name="Text Box 13">
              <a:extLst>
                <a:ext uri="{FF2B5EF4-FFF2-40B4-BE49-F238E27FC236}">
                  <a16:creationId xmlns:a16="http://schemas.microsoft.com/office/drawing/2014/main" id="{DE314B3B-4698-424E-BDC9-FE2CCC89B32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5" name="Text Box 13">
              <a:extLst>
                <a:ext uri="{FF2B5EF4-FFF2-40B4-BE49-F238E27FC236}">
                  <a16:creationId xmlns:a16="http://schemas.microsoft.com/office/drawing/2014/main" id="{616146CB-4F1C-8843-8DAE-59E6BB999538}"/>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6</a:t>
              </a:r>
            </a:p>
          </p:txBody>
        </p:sp>
      </p:grpSp>
      <p:grpSp>
        <p:nvGrpSpPr>
          <p:cNvPr id="380" name="Group 379">
            <a:extLst>
              <a:ext uri="{FF2B5EF4-FFF2-40B4-BE49-F238E27FC236}">
                <a16:creationId xmlns:a16="http://schemas.microsoft.com/office/drawing/2014/main" id="{963F83A8-88A1-F949-96AC-1E79A1534288}"/>
              </a:ext>
            </a:extLst>
          </p:cNvPr>
          <p:cNvGrpSpPr/>
          <p:nvPr/>
        </p:nvGrpSpPr>
        <p:grpSpPr>
          <a:xfrm>
            <a:off x="6111877" y="912259"/>
            <a:ext cx="451971" cy="457200"/>
            <a:chOff x="730546" y="1223"/>
            <a:chExt cx="451971" cy="457200"/>
          </a:xfrm>
        </p:grpSpPr>
        <p:sp>
          <p:nvSpPr>
            <p:cNvPr id="381" name="Text Box 13">
              <a:extLst>
                <a:ext uri="{FF2B5EF4-FFF2-40B4-BE49-F238E27FC236}">
                  <a16:creationId xmlns:a16="http://schemas.microsoft.com/office/drawing/2014/main" id="{39E0CB4D-9262-584F-A114-A034D056BEAB}"/>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2" name="Text Box 13">
              <a:extLst>
                <a:ext uri="{FF2B5EF4-FFF2-40B4-BE49-F238E27FC236}">
                  <a16:creationId xmlns:a16="http://schemas.microsoft.com/office/drawing/2014/main" id="{6CC2EE6C-A4A2-7D4F-9C78-FA0A843A53B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7</a:t>
              </a:r>
            </a:p>
          </p:txBody>
        </p:sp>
      </p:grpSp>
      <p:grpSp>
        <p:nvGrpSpPr>
          <p:cNvPr id="399" name="Group 398">
            <a:extLst>
              <a:ext uri="{FF2B5EF4-FFF2-40B4-BE49-F238E27FC236}">
                <a16:creationId xmlns:a16="http://schemas.microsoft.com/office/drawing/2014/main" id="{0C0FCC58-8C4D-3443-8700-7245C619D631}"/>
              </a:ext>
            </a:extLst>
          </p:cNvPr>
          <p:cNvGrpSpPr/>
          <p:nvPr/>
        </p:nvGrpSpPr>
        <p:grpSpPr>
          <a:xfrm>
            <a:off x="731900" y="1372350"/>
            <a:ext cx="451971" cy="457200"/>
            <a:chOff x="730546" y="1223"/>
            <a:chExt cx="451971" cy="457200"/>
          </a:xfrm>
        </p:grpSpPr>
        <p:sp>
          <p:nvSpPr>
            <p:cNvPr id="400" name="Text Box 13">
              <a:extLst>
                <a:ext uri="{FF2B5EF4-FFF2-40B4-BE49-F238E27FC236}">
                  <a16:creationId xmlns:a16="http://schemas.microsoft.com/office/drawing/2014/main" id="{082985E6-BE61-804F-8466-68F818B20E7C}"/>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5" name="Text Box 13">
              <a:extLst>
                <a:ext uri="{FF2B5EF4-FFF2-40B4-BE49-F238E27FC236}">
                  <a16:creationId xmlns:a16="http://schemas.microsoft.com/office/drawing/2014/main" id="{22CD61F0-CAEA-7C4B-8C45-FAA6555D4088}"/>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8</a:t>
              </a:r>
            </a:p>
          </p:txBody>
        </p:sp>
      </p:grpSp>
      <p:grpSp>
        <p:nvGrpSpPr>
          <p:cNvPr id="411" name="Group 410">
            <a:extLst>
              <a:ext uri="{FF2B5EF4-FFF2-40B4-BE49-F238E27FC236}">
                <a16:creationId xmlns:a16="http://schemas.microsoft.com/office/drawing/2014/main" id="{FCE4C98A-DFC0-E149-8F8D-4BA1162CDE00}"/>
              </a:ext>
            </a:extLst>
          </p:cNvPr>
          <p:cNvGrpSpPr/>
          <p:nvPr/>
        </p:nvGrpSpPr>
        <p:grpSpPr>
          <a:xfrm>
            <a:off x="2082396" y="1369223"/>
            <a:ext cx="451971" cy="457200"/>
            <a:chOff x="730546" y="1223"/>
            <a:chExt cx="451971" cy="457200"/>
          </a:xfrm>
        </p:grpSpPr>
        <p:sp>
          <p:nvSpPr>
            <p:cNvPr id="417" name="Text Box 13">
              <a:extLst>
                <a:ext uri="{FF2B5EF4-FFF2-40B4-BE49-F238E27FC236}">
                  <a16:creationId xmlns:a16="http://schemas.microsoft.com/office/drawing/2014/main" id="{47CCB8BF-02B9-C244-8D8C-D360350B978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8" name="Text Box 13">
              <a:extLst>
                <a:ext uri="{FF2B5EF4-FFF2-40B4-BE49-F238E27FC236}">
                  <a16:creationId xmlns:a16="http://schemas.microsoft.com/office/drawing/2014/main" id="{14385D6D-EDC4-AF44-8A82-7EEAD708F9F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9</a:t>
              </a:r>
            </a:p>
          </p:txBody>
        </p:sp>
      </p:grpSp>
      <p:grpSp>
        <p:nvGrpSpPr>
          <p:cNvPr id="423" name="Group 422">
            <a:extLst>
              <a:ext uri="{FF2B5EF4-FFF2-40B4-BE49-F238E27FC236}">
                <a16:creationId xmlns:a16="http://schemas.microsoft.com/office/drawing/2014/main" id="{E1F9B974-A6E5-FE4A-B5BC-DDAF8F5FF263}"/>
              </a:ext>
            </a:extLst>
          </p:cNvPr>
          <p:cNvGrpSpPr/>
          <p:nvPr/>
        </p:nvGrpSpPr>
        <p:grpSpPr>
          <a:xfrm>
            <a:off x="3876740" y="1363759"/>
            <a:ext cx="451971" cy="457200"/>
            <a:chOff x="730546" y="1223"/>
            <a:chExt cx="451971" cy="457200"/>
          </a:xfrm>
        </p:grpSpPr>
        <p:sp>
          <p:nvSpPr>
            <p:cNvPr id="429" name="Text Box 13">
              <a:extLst>
                <a:ext uri="{FF2B5EF4-FFF2-40B4-BE49-F238E27FC236}">
                  <a16:creationId xmlns:a16="http://schemas.microsoft.com/office/drawing/2014/main" id="{971FFA20-F4CF-4D4F-916D-5A393E4CC57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5" name="Text Box 13">
              <a:extLst>
                <a:ext uri="{FF2B5EF4-FFF2-40B4-BE49-F238E27FC236}">
                  <a16:creationId xmlns:a16="http://schemas.microsoft.com/office/drawing/2014/main" id="{D80E3F98-20E5-DD4F-ABFE-EE4AB4A5388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10</a:t>
              </a:r>
            </a:p>
          </p:txBody>
        </p:sp>
      </p:grpSp>
      <p:grpSp>
        <p:nvGrpSpPr>
          <p:cNvPr id="441" name="Group 440">
            <a:extLst>
              <a:ext uri="{FF2B5EF4-FFF2-40B4-BE49-F238E27FC236}">
                <a16:creationId xmlns:a16="http://schemas.microsoft.com/office/drawing/2014/main" id="{0D51B894-D93B-D84C-9CDB-B3BEDA62B6A9}"/>
              </a:ext>
            </a:extLst>
          </p:cNvPr>
          <p:cNvGrpSpPr/>
          <p:nvPr/>
        </p:nvGrpSpPr>
        <p:grpSpPr>
          <a:xfrm>
            <a:off x="6559787" y="1815191"/>
            <a:ext cx="451971" cy="457200"/>
            <a:chOff x="730546" y="1223"/>
            <a:chExt cx="451971" cy="457200"/>
          </a:xfrm>
        </p:grpSpPr>
        <p:sp>
          <p:nvSpPr>
            <p:cNvPr id="447" name="Text Box 13">
              <a:extLst>
                <a:ext uri="{FF2B5EF4-FFF2-40B4-BE49-F238E27FC236}">
                  <a16:creationId xmlns:a16="http://schemas.microsoft.com/office/drawing/2014/main" id="{DC5CBADA-C9FE-6747-B42F-530CD47D4F7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3" name="Text Box 13">
              <a:extLst>
                <a:ext uri="{FF2B5EF4-FFF2-40B4-BE49-F238E27FC236}">
                  <a16:creationId xmlns:a16="http://schemas.microsoft.com/office/drawing/2014/main" id="{41520ADB-CAAC-DD41-A675-CDD2DB9EE07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11</a:t>
              </a:r>
            </a:p>
          </p:txBody>
        </p:sp>
      </p:grpSp>
      <p:grpSp>
        <p:nvGrpSpPr>
          <p:cNvPr id="459" name="Group 458">
            <a:extLst>
              <a:ext uri="{FF2B5EF4-FFF2-40B4-BE49-F238E27FC236}">
                <a16:creationId xmlns:a16="http://schemas.microsoft.com/office/drawing/2014/main" id="{AF40A37D-7408-A54C-8780-A8BE475B0646}"/>
              </a:ext>
            </a:extLst>
          </p:cNvPr>
          <p:cNvGrpSpPr/>
          <p:nvPr/>
        </p:nvGrpSpPr>
        <p:grpSpPr>
          <a:xfrm>
            <a:off x="7899845" y="1815191"/>
            <a:ext cx="451971" cy="457200"/>
            <a:chOff x="730546" y="1223"/>
            <a:chExt cx="451971" cy="457200"/>
          </a:xfrm>
        </p:grpSpPr>
        <p:sp>
          <p:nvSpPr>
            <p:cNvPr id="465" name="Text Box 13">
              <a:extLst>
                <a:ext uri="{FF2B5EF4-FFF2-40B4-BE49-F238E27FC236}">
                  <a16:creationId xmlns:a16="http://schemas.microsoft.com/office/drawing/2014/main" id="{ADCF3445-5D0E-4749-803B-1F1327FC8DDE}"/>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1" name="Text Box 13">
              <a:extLst>
                <a:ext uri="{FF2B5EF4-FFF2-40B4-BE49-F238E27FC236}">
                  <a16:creationId xmlns:a16="http://schemas.microsoft.com/office/drawing/2014/main" id="{B66C06F6-FD33-5D4E-924A-C06109357072}"/>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12</a:t>
              </a:r>
            </a:p>
          </p:txBody>
        </p:sp>
      </p:grpSp>
      <p:grpSp>
        <p:nvGrpSpPr>
          <p:cNvPr id="477" name="Group 476">
            <a:extLst>
              <a:ext uri="{FF2B5EF4-FFF2-40B4-BE49-F238E27FC236}">
                <a16:creationId xmlns:a16="http://schemas.microsoft.com/office/drawing/2014/main" id="{F86EA0F6-7DBF-5248-8FBD-EFA80CFDB2E0}"/>
              </a:ext>
            </a:extLst>
          </p:cNvPr>
          <p:cNvGrpSpPr/>
          <p:nvPr/>
        </p:nvGrpSpPr>
        <p:grpSpPr>
          <a:xfrm>
            <a:off x="6107075" y="2277679"/>
            <a:ext cx="451971" cy="457200"/>
            <a:chOff x="730546" y="1223"/>
            <a:chExt cx="451971" cy="457200"/>
          </a:xfrm>
        </p:grpSpPr>
        <p:sp>
          <p:nvSpPr>
            <p:cNvPr id="483" name="Text Box 13">
              <a:extLst>
                <a:ext uri="{FF2B5EF4-FFF2-40B4-BE49-F238E27FC236}">
                  <a16:creationId xmlns:a16="http://schemas.microsoft.com/office/drawing/2014/main" id="{7F6E7DA4-9507-4F43-87DC-FDB375072CC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9" name="Text Box 13">
              <a:extLst>
                <a:ext uri="{FF2B5EF4-FFF2-40B4-BE49-F238E27FC236}">
                  <a16:creationId xmlns:a16="http://schemas.microsoft.com/office/drawing/2014/main" id="{9DB73F5C-3C33-FC4E-AF8E-73035F40251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13</a:t>
              </a:r>
            </a:p>
          </p:txBody>
        </p:sp>
      </p:grpSp>
      <p:grpSp>
        <p:nvGrpSpPr>
          <p:cNvPr id="495" name="Group 494">
            <a:extLst>
              <a:ext uri="{FF2B5EF4-FFF2-40B4-BE49-F238E27FC236}">
                <a16:creationId xmlns:a16="http://schemas.microsoft.com/office/drawing/2014/main" id="{4FAD2550-70AD-7F4E-91FA-880931E968C0}"/>
              </a:ext>
            </a:extLst>
          </p:cNvPr>
          <p:cNvGrpSpPr/>
          <p:nvPr/>
        </p:nvGrpSpPr>
        <p:grpSpPr>
          <a:xfrm>
            <a:off x="10155245" y="2732578"/>
            <a:ext cx="451971" cy="457200"/>
            <a:chOff x="730546" y="1223"/>
            <a:chExt cx="451971" cy="457200"/>
          </a:xfrm>
        </p:grpSpPr>
        <p:sp>
          <p:nvSpPr>
            <p:cNvPr id="501" name="Text Box 13">
              <a:extLst>
                <a:ext uri="{FF2B5EF4-FFF2-40B4-BE49-F238E27FC236}">
                  <a16:creationId xmlns:a16="http://schemas.microsoft.com/office/drawing/2014/main" id="{4B662608-35AC-0540-BD48-EE36A51D019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7" name="Text Box 13">
              <a:extLst>
                <a:ext uri="{FF2B5EF4-FFF2-40B4-BE49-F238E27FC236}">
                  <a16:creationId xmlns:a16="http://schemas.microsoft.com/office/drawing/2014/main" id="{9FF0E8F1-BBBB-0946-A6E9-8421B078ACFE}"/>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14</a:t>
              </a:r>
            </a:p>
          </p:txBody>
        </p:sp>
      </p:grpSp>
      <p:grpSp>
        <p:nvGrpSpPr>
          <p:cNvPr id="513" name="Group 512">
            <a:extLst>
              <a:ext uri="{FF2B5EF4-FFF2-40B4-BE49-F238E27FC236}">
                <a16:creationId xmlns:a16="http://schemas.microsoft.com/office/drawing/2014/main" id="{B279CE0B-98A2-0B48-93E9-1273947A038E}"/>
              </a:ext>
            </a:extLst>
          </p:cNvPr>
          <p:cNvGrpSpPr/>
          <p:nvPr/>
        </p:nvGrpSpPr>
        <p:grpSpPr>
          <a:xfrm>
            <a:off x="5659730" y="3195627"/>
            <a:ext cx="451971" cy="457200"/>
            <a:chOff x="730546" y="1223"/>
            <a:chExt cx="451971" cy="457200"/>
          </a:xfrm>
        </p:grpSpPr>
        <p:sp>
          <p:nvSpPr>
            <p:cNvPr id="514" name="Text Box 13">
              <a:extLst>
                <a:ext uri="{FF2B5EF4-FFF2-40B4-BE49-F238E27FC236}">
                  <a16:creationId xmlns:a16="http://schemas.microsoft.com/office/drawing/2014/main" id="{3299A209-9EDB-4F40-9426-5FFB007A80BF}"/>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5" name="Text Box 13">
              <a:extLst>
                <a:ext uri="{FF2B5EF4-FFF2-40B4-BE49-F238E27FC236}">
                  <a16:creationId xmlns:a16="http://schemas.microsoft.com/office/drawing/2014/main" id="{64432C42-9E9C-FA42-A032-01022F1E421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15</a:t>
              </a:r>
            </a:p>
          </p:txBody>
        </p:sp>
      </p:grpSp>
      <p:grpSp>
        <p:nvGrpSpPr>
          <p:cNvPr id="516" name="Group 515">
            <a:extLst>
              <a:ext uri="{FF2B5EF4-FFF2-40B4-BE49-F238E27FC236}">
                <a16:creationId xmlns:a16="http://schemas.microsoft.com/office/drawing/2014/main" id="{ED9D8999-C5D4-9641-96DF-2965029839E2}"/>
              </a:ext>
            </a:extLst>
          </p:cNvPr>
          <p:cNvGrpSpPr/>
          <p:nvPr/>
        </p:nvGrpSpPr>
        <p:grpSpPr>
          <a:xfrm>
            <a:off x="8807484" y="3654303"/>
            <a:ext cx="451971" cy="457200"/>
            <a:chOff x="730546" y="1223"/>
            <a:chExt cx="451971" cy="457200"/>
          </a:xfrm>
        </p:grpSpPr>
        <p:sp>
          <p:nvSpPr>
            <p:cNvPr id="517" name="Text Box 13">
              <a:extLst>
                <a:ext uri="{FF2B5EF4-FFF2-40B4-BE49-F238E27FC236}">
                  <a16:creationId xmlns:a16="http://schemas.microsoft.com/office/drawing/2014/main" id="{D585B0EC-640A-654D-BAB6-605D358F0FC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8" name="Text Box 13">
              <a:extLst>
                <a:ext uri="{FF2B5EF4-FFF2-40B4-BE49-F238E27FC236}">
                  <a16:creationId xmlns:a16="http://schemas.microsoft.com/office/drawing/2014/main" id="{3B1973A7-5FE4-D548-A24F-7103BF4D4EA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16</a:t>
              </a:r>
            </a:p>
          </p:txBody>
        </p:sp>
      </p:grpSp>
      <p:grpSp>
        <p:nvGrpSpPr>
          <p:cNvPr id="519" name="Group 518">
            <a:extLst>
              <a:ext uri="{FF2B5EF4-FFF2-40B4-BE49-F238E27FC236}">
                <a16:creationId xmlns:a16="http://schemas.microsoft.com/office/drawing/2014/main" id="{97C56891-457F-1648-9445-C02BD4A48C6A}"/>
              </a:ext>
            </a:extLst>
          </p:cNvPr>
          <p:cNvGrpSpPr/>
          <p:nvPr/>
        </p:nvGrpSpPr>
        <p:grpSpPr>
          <a:xfrm>
            <a:off x="3872619" y="4108055"/>
            <a:ext cx="451971" cy="457200"/>
            <a:chOff x="730546" y="1223"/>
            <a:chExt cx="451971" cy="457200"/>
          </a:xfrm>
        </p:grpSpPr>
        <p:sp>
          <p:nvSpPr>
            <p:cNvPr id="520" name="Text Box 13">
              <a:extLst>
                <a:ext uri="{FF2B5EF4-FFF2-40B4-BE49-F238E27FC236}">
                  <a16:creationId xmlns:a16="http://schemas.microsoft.com/office/drawing/2014/main" id="{24B7FDE1-7AC5-A844-BFE9-36DCD8E6C3E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21" name="Text Box 13">
              <a:extLst>
                <a:ext uri="{FF2B5EF4-FFF2-40B4-BE49-F238E27FC236}">
                  <a16:creationId xmlns:a16="http://schemas.microsoft.com/office/drawing/2014/main" id="{F82AF8DD-405F-4D48-9FE3-DF6CBD9209FB}"/>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17</a:t>
              </a:r>
            </a:p>
          </p:txBody>
        </p:sp>
      </p:grpSp>
      <p:grpSp>
        <p:nvGrpSpPr>
          <p:cNvPr id="137" name="Group 136">
            <a:extLst>
              <a:ext uri="{FF2B5EF4-FFF2-40B4-BE49-F238E27FC236}">
                <a16:creationId xmlns:a16="http://schemas.microsoft.com/office/drawing/2014/main" id="{646594B3-EC4F-4A42-A2A2-1CDF7759A810}"/>
              </a:ext>
            </a:extLst>
          </p:cNvPr>
          <p:cNvGrpSpPr/>
          <p:nvPr/>
        </p:nvGrpSpPr>
        <p:grpSpPr>
          <a:xfrm>
            <a:off x="6113829" y="-789"/>
            <a:ext cx="451971" cy="457200"/>
            <a:chOff x="730546" y="1223"/>
            <a:chExt cx="451971" cy="457200"/>
          </a:xfrm>
        </p:grpSpPr>
        <p:sp>
          <p:nvSpPr>
            <p:cNvPr id="138" name="Text Box 13">
              <a:extLst>
                <a:ext uri="{FF2B5EF4-FFF2-40B4-BE49-F238E27FC236}">
                  <a16:creationId xmlns:a16="http://schemas.microsoft.com/office/drawing/2014/main" id="{17EEAEEA-56D0-7341-8497-42DE3A9E0B1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139" name="Text Box 13">
              <a:extLst>
                <a:ext uri="{FF2B5EF4-FFF2-40B4-BE49-F238E27FC236}">
                  <a16:creationId xmlns:a16="http://schemas.microsoft.com/office/drawing/2014/main" id="{B13B3E89-B116-B14D-90C2-8C467E8DC99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3</a:t>
              </a:r>
            </a:p>
          </p:txBody>
        </p:sp>
      </p:grpSp>
      <p:grpSp>
        <p:nvGrpSpPr>
          <p:cNvPr id="6" name="Group 5">
            <a:extLst>
              <a:ext uri="{FF2B5EF4-FFF2-40B4-BE49-F238E27FC236}">
                <a16:creationId xmlns:a16="http://schemas.microsoft.com/office/drawing/2014/main" id="{52E7C922-00DB-4D40-A52B-F112667453B0}"/>
              </a:ext>
            </a:extLst>
          </p:cNvPr>
          <p:cNvGrpSpPr/>
          <p:nvPr/>
        </p:nvGrpSpPr>
        <p:grpSpPr>
          <a:xfrm>
            <a:off x="7915540" y="16033"/>
            <a:ext cx="453033" cy="461665"/>
            <a:chOff x="8193213" y="374322"/>
            <a:chExt cx="453033" cy="461665"/>
          </a:xfrm>
        </p:grpSpPr>
        <p:pic>
          <p:nvPicPr>
            <p:cNvPr id="3" name="Graphic 2" descr="Star">
              <a:extLst>
                <a:ext uri="{FF2B5EF4-FFF2-40B4-BE49-F238E27FC236}">
                  <a16:creationId xmlns:a16="http://schemas.microsoft.com/office/drawing/2014/main" id="{6C36F9EB-C99B-E242-A353-536DE37E5A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93213" y="381435"/>
              <a:ext cx="449263" cy="449263"/>
            </a:xfrm>
            <a:prstGeom prst="rect">
              <a:avLst/>
            </a:prstGeom>
          </p:spPr>
        </p:pic>
        <p:sp>
          <p:nvSpPr>
            <p:cNvPr id="4" name="TextBox 3">
              <a:extLst>
                <a:ext uri="{FF2B5EF4-FFF2-40B4-BE49-F238E27FC236}">
                  <a16:creationId xmlns:a16="http://schemas.microsoft.com/office/drawing/2014/main" id="{D4C6DB28-950C-614F-8155-46C5884CB13D}"/>
                </a:ext>
              </a:extLst>
            </p:cNvPr>
            <p:cNvSpPr txBox="1"/>
            <p:nvPr/>
          </p:nvSpPr>
          <p:spPr>
            <a:xfrm>
              <a:off x="8210849" y="374322"/>
              <a:ext cx="435397" cy="461665"/>
            </a:xfrm>
            <a:prstGeom prst="rect">
              <a:avLst/>
            </a:prstGeom>
            <a:noFill/>
          </p:spPr>
          <p:txBody>
            <a:bodyPr wrap="square" rtlCol="0">
              <a:spAutoFit/>
            </a:bodyPr>
            <a:lstStyle/>
            <a:p>
              <a:pPr algn="ctr"/>
              <a:endParaRPr lang="en-US" sz="2400" dirty="0"/>
            </a:p>
          </p:txBody>
        </p:sp>
      </p:grpSp>
      <p:grpSp>
        <p:nvGrpSpPr>
          <p:cNvPr id="157" name="Group 156">
            <a:extLst>
              <a:ext uri="{FF2B5EF4-FFF2-40B4-BE49-F238E27FC236}">
                <a16:creationId xmlns:a16="http://schemas.microsoft.com/office/drawing/2014/main" id="{B16FD186-9917-BC4E-B87D-2D4FF42B0072}"/>
              </a:ext>
            </a:extLst>
          </p:cNvPr>
          <p:cNvGrpSpPr/>
          <p:nvPr/>
        </p:nvGrpSpPr>
        <p:grpSpPr>
          <a:xfrm>
            <a:off x="6121150" y="16033"/>
            <a:ext cx="453033" cy="461665"/>
            <a:chOff x="8193213" y="374322"/>
            <a:chExt cx="453033" cy="461665"/>
          </a:xfrm>
        </p:grpSpPr>
        <p:pic>
          <p:nvPicPr>
            <p:cNvPr id="158" name="Graphic 157" descr="Star">
              <a:extLst>
                <a:ext uri="{FF2B5EF4-FFF2-40B4-BE49-F238E27FC236}">
                  <a16:creationId xmlns:a16="http://schemas.microsoft.com/office/drawing/2014/main" id="{0B4D9EC7-4806-8943-9003-7342C1BDE4E6}"/>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8193213" y="381435"/>
              <a:ext cx="449263" cy="449263"/>
            </a:xfrm>
            <a:prstGeom prst="rect">
              <a:avLst/>
            </a:prstGeom>
          </p:spPr>
        </p:pic>
        <p:sp>
          <p:nvSpPr>
            <p:cNvPr id="159" name="TextBox 158">
              <a:extLst>
                <a:ext uri="{FF2B5EF4-FFF2-40B4-BE49-F238E27FC236}">
                  <a16:creationId xmlns:a16="http://schemas.microsoft.com/office/drawing/2014/main" id="{05BB84B4-0961-2C48-8F7F-C8B768DCE866}"/>
                </a:ext>
              </a:extLst>
            </p:cNvPr>
            <p:cNvSpPr txBox="1"/>
            <p:nvPr/>
          </p:nvSpPr>
          <p:spPr>
            <a:xfrm>
              <a:off x="8210849" y="374322"/>
              <a:ext cx="435397" cy="461665"/>
            </a:xfrm>
            <a:prstGeom prst="rect">
              <a:avLst/>
            </a:prstGeom>
            <a:noFill/>
          </p:spPr>
          <p:txBody>
            <a:bodyPr wrap="square" rtlCol="0">
              <a:spAutoFit/>
            </a:bodyPr>
            <a:lstStyle/>
            <a:p>
              <a:pPr algn="ctr"/>
              <a:endParaRPr lang="en-US" sz="2400" dirty="0"/>
            </a:p>
          </p:txBody>
        </p:sp>
      </p:grpSp>
      <p:grpSp>
        <p:nvGrpSpPr>
          <p:cNvPr id="160" name="Group 159">
            <a:extLst>
              <a:ext uri="{FF2B5EF4-FFF2-40B4-BE49-F238E27FC236}">
                <a16:creationId xmlns:a16="http://schemas.microsoft.com/office/drawing/2014/main" id="{13BCF4FC-9BD7-C344-91C3-8D00BE5FCCD3}"/>
              </a:ext>
            </a:extLst>
          </p:cNvPr>
          <p:cNvGrpSpPr/>
          <p:nvPr/>
        </p:nvGrpSpPr>
        <p:grpSpPr>
          <a:xfrm>
            <a:off x="10156067" y="2758069"/>
            <a:ext cx="453033" cy="461665"/>
            <a:chOff x="8193213" y="374322"/>
            <a:chExt cx="453033" cy="461665"/>
          </a:xfrm>
        </p:grpSpPr>
        <p:pic>
          <p:nvPicPr>
            <p:cNvPr id="161" name="Graphic 160" descr="Star">
              <a:extLst>
                <a:ext uri="{FF2B5EF4-FFF2-40B4-BE49-F238E27FC236}">
                  <a16:creationId xmlns:a16="http://schemas.microsoft.com/office/drawing/2014/main" id="{0924AAF7-CB85-514B-BE70-A461CFEE66F2}"/>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8193213" y="381435"/>
              <a:ext cx="449263" cy="449263"/>
            </a:xfrm>
            <a:prstGeom prst="rect">
              <a:avLst/>
            </a:prstGeom>
          </p:spPr>
        </p:pic>
        <p:sp>
          <p:nvSpPr>
            <p:cNvPr id="162" name="TextBox 161">
              <a:extLst>
                <a:ext uri="{FF2B5EF4-FFF2-40B4-BE49-F238E27FC236}">
                  <a16:creationId xmlns:a16="http://schemas.microsoft.com/office/drawing/2014/main" id="{6F3BAF29-B116-A643-956B-A30F0267762B}"/>
                </a:ext>
              </a:extLst>
            </p:cNvPr>
            <p:cNvSpPr txBox="1"/>
            <p:nvPr/>
          </p:nvSpPr>
          <p:spPr>
            <a:xfrm>
              <a:off x="8210849" y="374322"/>
              <a:ext cx="435397" cy="461665"/>
            </a:xfrm>
            <a:prstGeom prst="rect">
              <a:avLst/>
            </a:prstGeom>
            <a:noFill/>
          </p:spPr>
          <p:txBody>
            <a:bodyPr wrap="square" rtlCol="0">
              <a:spAutoFit/>
            </a:bodyPr>
            <a:lstStyle/>
            <a:p>
              <a:pPr algn="ctr"/>
              <a:endParaRPr lang="en-US" sz="2400" dirty="0"/>
            </a:p>
          </p:txBody>
        </p:sp>
      </p:grpSp>
      <p:grpSp>
        <p:nvGrpSpPr>
          <p:cNvPr id="12" name="Group 11">
            <a:extLst>
              <a:ext uri="{FF2B5EF4-FFF2-40B4-BE49-F238E27FC236}">
                <a16:creationId xmlns:a16="http://schemas.microsoft.com/office/drawing/2014/main" id="{CD6AC671-1067-A442-8219-A93519DF2F54}"/>
              </a:ext>
            </a:extLst>
          </p:cNvPr>
          <p:cNvGrpSpPr/>
          <p:nvPr/>
        </p:nvGrpSpPr>
        <p:grpSpPr>
          <a:xfrm>
            <a:off x="748002" y="32125"/>
            <a:ext cx="437826" cy="463967"/>
            <a:chOff x="4508501" y="814301"/>
            <a:chExt cx="559361" cy="592758"/>
          </a:xfrm>
        </p:grpSpPr>
        <p:pic>
          <p:nvPicPr>
            <p:cNvPr id="164" name="Graphic 163" descr="Star">
              <a:extLst>
                <a:ext uri="{FF2B5EF4-FFF2-40B4-BE49-F238E27FC236}">
                  <a16:creationId xmlns:a16="http://schemas.microsoft.com/office/drawing/2014/main" id="{6BED638A-1972-2847-9151-0AEE9C5486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08501" y="814301"/>
              <a:ext cx="559361" cy="559361"/>
            </a:xfrm>
            <a:prstGeom prst="rect">
              <a:avLst/>
            </a:prstGeom>
          </p:spPr>
        </p:pic>
        <p:sp>
          <p:nvSpPr>
            <p:cNvPr id="165" name="TextBox 164">
              <a:extLst>
                <a:ext uri="{FF2B5EF4-FFF2-40B4-BE49-F238E27FC236}">
                  <a16:creationId xmlns:a16="http://schemas.microsoft.com/office/drawing/2014/main" id="{6F80BE72-CCE0-2E43-8B45-ECC748BF9452}"/>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grpSp>
        <p:nvGrpSpPr>
          <p:cNvPr id="168" name="Group 167">
            <a:extLst>
              <a:ext uri="{FF2B5EF4-FFF2-40B4-BE49-F238E27FC236}">
                <a16:creationId xmlns:a16="http://schemas.microsoft.com/office/drawing/2014/main" id="{3184872E-7A58-2C4D-AA50-A62B01691DD1}"/>
              </a:ext>
            </a:extLst>
          </p:cNvPr>
          <p:cNvGrpSpPr/>
          <p:nvPr/>
        </p:nvGrpSpPr>
        <p:grpSpPr>
          <a:xfrm>
            <a:off x="6130589" y="2305409"/>
            <a:ext cx="437826" cy="463967"/>
            <a:chOff x="4508501" y="814301"/>
            <a:chExt cx="559361" cy="592758"/>
          </a:xfrm>
        </p:grpSpPr>
        <p:pic>
          <p:nvPicPr>
            <p:cNvPr id="169" name="Graphic 168" descr="Star">
              <a:extLst>
                <a:ext uri="{FF2B5EF4-FFF2-40B4-BE49-F238E27FC236}">
                  <a16:creationId xmlns:a16="http://schemas.microsoft.com/office/drawing/2014/main" id="{5BE03C65-478A-3347-92EE-7365FB0ED7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08501" y="814301"/>
              <a:ext cx="559361" cy="559361"/>
            </a:xfrm>
            <a:prstGeom prst="rect">
              <a:avLst/>
            </a:prstGeom>
          </p:spPr>
        </p:pic>
        <p:sp>
          <p:nvSpPr>
            <p:cNvPr id="170" name="TextBox 169">
              <a:extLst>
                <a:ext uri="{FF2B5EF4-FFF2-40B4-BE49-F238E27FC236}">
                  <a16:creationId xmlns:a16="http://schemas.microsoft.com/office/drawing/2014/main" id="{07381D83-0ED4-1F42-995C-B70E87164195}"/>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grpSp>
        <p:nvGrpSpPr>
          <p:cNvPr id="171" name="Group 170">
            <a:extLst>
              <a:ext uri="{FF2B5EF4-FFF2-40B4-BE49-F238E27FC236}">
                <a16:creationId xmlns:a16="http://schemas.microsoft.com/office/drawing/2014/main" id="{4D7E12B1-DF1C-1B48-8F85-4ABFD91B83F6}"/>
              </a:ext>
            </a:extLst>
          </p:cNvPr>
          <p:cNvGrpSpPr/>
          <p:nvPr/>
        </p:nvGrpSpPr>
        <p:grpSpPr>
          <a:xfrm>
            <a:off x="5682465" y="3230325"/>
            <a:ext cx="437826" cy="463967"/>
            <a:chOff x="4508501" y="814301"/>
            <a:chExt cx="559361" cy="592758"/>
          </a:xfrm>
        </p:grpSpPr>
        <p:pic>
          <p:nvPicPr>
            <p:cNvPr id="172" name="Graphic 171" descr="Star">
              <a:extLst>
                <a:ext uri="{FF2B5EF4-FFF2-40B4-BE49-F238E27FC236}">
                  <a16:creationId xmlns:a16="http://schemas.microsoft.com/office/drawing/2014/main" id="{9D566432-3DFA-F045-A701-E32F77B2C53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08501" y="814301"/>
              <a:ext cx="559361" cy="559361"/>
            </a:xfrm>
            <a:prstGeom prst="rect">
              <a:avLst/>
            </a:prstGeom>
          </p:spPr>
        </p:pic>
        <p:sp>
          <p:nvSpPr>
            <p:cNvPr id="173" name="TextBox 172">
              <a:extLst>
                <a:ext uri="{FF2B5EF4-FFF2-40B4-BE49-F238E27FC236}">
                  <a16:creationId xmlns:a16="http://schemas.microsoft.com/office/drawing/2014/main" id="{D2985F34-9890-1044-9F06-08762E420634}"/>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grpSp>
        <p:nvGrpSpPr>
          <p:cNvPr id="174" name="Group 173">
            <a:extLst>
              <a:ext uri="{FF2B5EF4-FFF2-40B4-BE49-F238E27FC236}">
                <a16:creationId xmlns:a16="http://schemas.microsoft.com/office/drawing/2014/main" id="{810F2C18-E53F-8D46-A487-12E1DB50965E}"/>
              </a:ext>
            </a:extLst>
          </p:cNvPr>
          <p:cNvGrpSpPr/>
          <p:nvPr/>
        </p:nvGrpSpPr>
        <p:grpSpPr>
          <a:xfrm>
            <a:off x="2097392" y="1400685"/>
            <a:ext cx="437826" cy="463967"/>
            <a:chOff x="4508501" y="814301"/>
            <a:chExt cx="559361" cy="592758"/>
          </a:xfrm>
        </p:grpSpPr>
        <p:pic>
          <p:nvPicPr>
            <p:cNvPr id="175" name="Graphic 174" descr="Star">
              <a:extLst>
                <a:ext uri="{FF2B5EF4-FFF2-40B4-BE49-F238E27FC236}">
                  <a16:creationId xmlns:a16="http://schemas.microsoft.com/office/drawing/2014/main" id="{19AE6416-0D7E-3347-927C-9A05961154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08501" y="814301"/>
              <a:ext cx="559361" cy="559361"/>
            </a:xfrm>
            <a:prstGeom prst="rect">
              <a:avLst/>
            </a:prstGeom>
          </p:spPr>
        </p:pic>
        <p:sp>
          <p:nvSpPr>
            <p:cNvPr id="176" name="TextBox 175">
              <a:extLst>
                <a:ext uri="{FF2B5EF4-FFF2-40B4-BE49-F238E27FC236}">
                  <a16:creationId xmlns:a16="http://schemas.microsoft.com/office/drawing/2014/main" id="{277FC3B4-2FE6-6D48-B5D6-9B22771F94C2}"/>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spTree>
    <p:extLst>
      <p:ext uri="{BB962C8B-B14F-4D97-AF65-F5344CB8AC3E}">
        <p14:creationId xmlns:p14="http://schemas.microsoft.com/office/powerpoint/2010/main" val="3972838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	</a:t>
            </a: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5" name="Text Box 13">
            <a:extLst>
              <a:ext uri="{FF2B5EF4-FFF2-40B4-BE49-F238E27FC236}">
                <a16:creationId xmlns:a16="http://schemas.microsoft.com/office/drawing/2014/main" id="{B9B3DC1E-44ED-7F42-8C14-4BD763F46787}"/>
              </a:ext>
            </a:extLst>
          </p:cNvPr>
          <p:cNvSpPr txBox="1">
            <a:spLocks noChangeArrowheads="1"/>
          </p:cNvSpPr>
          <p:nvPr/>
        </p:nvSpPr>
        <p:spPr bwMode="auto">
          <a:xfrm>
            <a:off x="7911638"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1"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473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grpSp>
        <p:nvGrpSpPr>
          <p:cNvPr id="11" name="Group 10">
            <a:extLst>
              <a:ext uri="{FF2B5EF4-FFF2-40B4-BE49-F238E27FC236}">
                <a16:creationId xmlns:a16="http://schemas.microsoft.com/office/drawing/2014/main" id="{9D25D14C-D038-C945-8199-E711FF6B46C9}"/>
              </a:ext>
            </a:extLst>
          </p:cNvPr>
          <p:cNvGrpSpPr/>
          <p:nvPr/>
        </p:nvGrpSpPr>
        <p:grpSpPr>
          <a:xfrm>
            <a:off x="733254" y="1223"/>
            <a:ext cx="449263" cy="457200"/>
            <a:chOff x="733254" y="1223"/>
            <a:chExt cx="449263" cy="457200"/>
          </a:xfrm>
        </p:grpSpPr>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0" name="Text Box 13">
              <a:extLst>
                <a:ext uri="{FF2B5EF4-FFF2-40B4-BE49-F238E27FC236}">
                  <a16:creationId xmlns:a16="http://schemas.microsoft.com/office/drawing/2014/main" id="{1A18E9D1-C71A-3845-ADBA-D8E1AA75AFF2}"/>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a:t>
              </a:r>
            </a:p>
          </p:txBody>
        </p:sp>
      </p:grpSp>
      <p:grpSp>
        <p:nvGrpSpPr>
          <p:cNvPr id="851" name="Group 850">
            <a:extLst>
              <a:ext uri="{FF2B5EF4-FFF2-40B4-BE49-F238E27FC236}">
                <a16:creationId xmlns:a16="http://schemas.microsoft.com/office/drawing/2014/main" id="{9E96CF5A-E6CC-D041-86E8-21B74B990EF9}"/>
              </a:ext>
            </a:extLst>
          </p:cNvPr>
          <p:cNvGrpSpPr/>
          <p:nvPr/>
        </p:nvGrpSpPr>
        <p:grpSpPr>
          <a:xfrm>
            <a:off x="1634684" y="1223"/>
            <a:ext cx="449263" cy="457200"/>
            <a:chOff x="733254" y="1223"/>
            <a:chExt cx="449263" cy="457200"/>
          </a:xfrm>
        </p:grpSpPr>
        <p:sp>
          <p:nvSpPr>
            <p:cNvPr id="852" name="Text Box 13">
              <a:extLst>
                <a:ext uri="{FF2B5EF4-FFF2-40B4-BE49-F238E27FC236}">
                  <a16:creationId xmlns:a16="http://schemas.microsoft.com/office/drawing/2014/main" id="{7C5CED77-B23F-1B40-AF0C-36B07D3A56A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3" name="Text Box 13">
              <a:extLst>
                <a:ext uri="{FF2B5EF4-FFF2-40B4-BE49-F238E27FC236}">
                  <a16:creationId xmlns:a16="http://schemas.microsoft.com/office/drawing/2014/main" id="{13D15FF1-EEBD-9645-930E-8550014A21EF}"/>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2</a:t>
              </a:r>
            </a:p>
          </p:txBody>
        </p:sp>
      </p:grpSp>
      <p:grpSp>
        <p:nvGrpSpPr>
          <p:cNvPr id="854" name="Group 853">
            <a:extLst>
              <a:ext uri="{FF2B5EF4-FFF2-40B4-BE49-F238E27FC236}">
                <a16:creationId xmlns:a16="http://schemas.microsoft.com/office/drawing/2014/main" id="{288D836D-7C65-9049-B858-8E72BC11D6BE}"/>
              </a:ext>
            </a:extLst>
          </p:cNvPr>
          <p:cNvGrpSpPr/>
          <p:nvPr/>
        </p:nvGrpSpPr>
        <p:grpSpPr>
          <a:xfrm>
            <a:off x="7911637" y="1896"/>
            <a:ext cx="449263" cy="457200"/>
            <a:chOff x="733254" y="1223"/>
            <a:chExt cx="449263" cy="457200"/>
          </a:xfrm>
        </p:grpSpPr>
        <p:sp>
          <p:nvSpPr>
            <p:cNvPr id="855" name="Text Box 13">
              <a:extLst>
                <a:ext uri="{FF2B5EF4-FFF2-40B4-BE49-F238E27FC236}">
                  <a16:creationId xmlns:a16="http://schemas.microsoft.com/office/drawing/2014/main" id="{DDA4E5AF-759F-5D40-ACDF-EC1018B3AF1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56" name="Text Box 13">
              <a:extLst>
                <a:ext uri="{FF2B5EF4-FFF2-40B4-BE49-F238E27FC236}">
                  <a16:creationId xmlns:a16="http://schemas.microsoft.com/office/drawing/2014/main" id="{EDE14CFD-F385-D24B-9DF7-FD15FCAA251A}"/>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4</a:t>
              </a:r>
            </a:p>
          </p:txBody>
        </p:sp>
      </p:grpSp>
      <p:grpSp>
        <p:nvGrpSpPr>
          <p:cNvPr id="858" name="Group 857">
            <a:extLst>
              <a:ext uri="{FF2B5EF4-FFF2-40B4-BE49-F238E27FC236}">
                <a16:creationId xmlns:a16="http://schemas.microsoft.com/office/drawing/2014/main" id="{5C937C41-CD7C-CF49-8555-24E9B249AEC8}"/>
              </a:ext>
            </a:extLst>
          </p:cNvPr>
          <p:cNvGrpSpPr/>
          <p:nvPr/>
        </p:nvGrpSpPr>
        <p:grpSpPr>
          <a:xfrm>
            <a:off x="8810163" y="797"/>
            <a:ext cx="449263" cy="457200"/>
            <a:chOff x="733254" y="1223"/>
            <a:chExt cx="449263" cy="457200"/>
          </a:xfrm>
        </p:grpSpPr>
        <p:sp>
          <p:nvSpPr>
            <p:cNvPr id="859" name="Text Box 13">
              <a:extLst>
                <a:ext uri="{FF2B5EF4-FFF2-40B4-BE49-F238E27FC236}">
                  <a16:creationId xmlns:a16="http://schemas.microsoft.com/office/drawing/2014/main" id="{39DACA17-A77B-3A4F-952E-B9428A4D245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60" name="Text Box 13">
              <a:extLst>
                <a:ext uri="{FF2B5EF4-FFF2-40B4-BE49-F238E27FC236}">
                  <a16:creationId xmlns:a16="http://schemas.microsoft.com/office/drawing/2014/main" id="{C2635E92-A7CD-3F4A-A8F0-A64A6A46F971}"/>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5</a:t>
              </a:r>
            </a:p>
          </p:txBody>
        </p:sp>
      </p:grpSp>
      <p:grpSp>
        <p:nvGrpSpPr>
          <p:cNvPr id="367" name="Group 366">
            <a:extLst>
              <a:ext uri="{FF2B5EF4-FFF2-40B4-BE49-F238E27FC236}">
                <a16:creationId xmlns:a16="http://schemas.microsoft.com/office/drawing/2014/main" id="{CDB240F3-FA36-0449-ADF6-F9A8F4B95A09}"/>
              </a:ext>
            </a:extLst>
          </p:cNvPr>
          <p:cNvGrpSpPr/>
          <p:nvPr/>
        </p:nvGrpSpPr>
        <p:grpSpPr>
          <a:xfrm>
            <a:off x="2979568" y="915623"/>
            <a:ext cx="449263" cy="457200"/>
            <a:chOff x="733254" y="1223"/>
            <a:chExt cx="449263" cy="457200"/>
          </a:xfrm>
        </p:grpSpPr>
        <p:sp>
          <p:nvSpPr>
            <p:cNvPr id="369" name="Text Box 13">
              <a:extLst>
                <a:ext uri="{FF2B5EF4-FFF2-40B4-BE49-F238E27FC236}">
                  <a16:creationId xmlns:a16="http://schemas.microsoft.com/office/drawing/2014/main" id="{DE314B3B-4698-424E-BDC9-FE2CCC89B32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75" name="Text Box 13">
              <a:extLst>
                <a:ext uri="{FF2B5EF4-FFF2-40B4-BE49-F238E27FC236}">
                  <a16:creationId xmlns:a16="http://schemas.microsoft.com/office/drawing/2014/main" id="{616146CB-4F1C-8843-8DAE-59E6BB999538}"/>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6</a:t>
              </a:r>
            </a:p>
          </p:txBody>
        </p:sp>
      </p:grpSp>
      <p:grpSp>
        <p:nvGrpSpPr>
          <p:cNvPr id="380" name="Group 379">
            <a:extLst>
              <a:ext uri="{FF2B5EF4-FFF2-40B4-BE49-F238E27FC236}">
                <a16:creationId xmlns:a16="http://schemas.microsoft.com/office/drawing/2014/main" id="{963F83A8-88A1-F949-96AC-1E79A1534288}"/>
              </a:ext>
            </a:extLst>
          </p:cNvPr>
          <p:cNvGrpSpPr/>
          <p:nvPr/>
        </p:nvGrpSpPr>
        <p:grpSpPr>
          <a:xfrm>
            <a:off x="6111877" y="912259"/>
            <a:ext cx="451971" cy="457200"/>
            <a:chOff x="730546" y="1223"/>
            <a:chExt cx="451971" cy="457200"/>
          </a:xfrm>
        </p:grpSpPr>
        <p:sp>
          <p:nvSpPr>
            <p:cNvPr id="381" name="Text Box 13">
              <a:extLst>
                <a:ext uri="{FF2B5EF4-FFF2-40B4-BE49-F238E27FC236}">
                  <a16:creationId xmlns:a16="http://schemas.microsoft.com/office/drawing/2014/main" id="{39E0CB4D-9262-584F-A114-A034D056BEAB}"/>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382" name="Text Box 13">
              <a:extLst>
                <a:ext uri="{FF2B5EF4-FFF2-40B4-BE49-F238E27FC236}">
                  <a16:creationId xmlns:a16="http://schemas.microsoft.com/office/drawing/2014/main" id="{6CC2EE6C-A4A2-7D4F-9C78-FA0A843A53B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7</a:t>
              </a:r>
            </a:p>
          </p:txBody>
        </p:sp>
      </p:grpSp>
      <p:grpSp>
        <p:nvGrpSpPr>
          <p:cNvPr id="399" name="Group 398">
            <a:extLst>
              <a:ext uri="{FF2B5EF4-FFF2-40B4-BE49-F238E27FC236}">
                <a16:creationId xmlns:a16="http://schemas.microsoft.com/office/drawing/2014/main" id="{0C0FCC58-8C4D-3443-8700-7245C619D631}"/>
              </a:ext>
            </a:extLst>
          </p:cNvPr>
          <p:cNvGrpSpPr/>
          <p:nvPr/>
        </p:nvGrpSpPr>
        <p:grpSpPr>
          <a:xfrm>
            <a:off x="731900" y="1372350"/>
            <a:ext cx="451971" cy="457200"/>
            <a:chOff x="730546" y="1223"/>
            <a:chExt cx="451971" cy="457200"/>
          </a:xfrm>
        </p:grpSpPr>
        <p:sp>
          <p:nvSpPr>
            <p:cNvPr id="400" name="Text Box 13">
              <a:extLst>
                <a:ext uri="{FF2B5EF4-FFF2-40B4-BE49-F238E27FC236}">
                  <a16:creationId xmlns:a16="http://schemas.microsoft.com/office/drawing/2014/main" id="{082985E6-BE61-804F-8466-68F818B20E7C}"/>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05" name="Text Box 13">
              <a:extLst>
                <a:ext uri="{FF2B5EF4-FFF2-40B4-BE49-F238E27FC236}">
                  <a16:creationId xmlns:a16="http://schemas.microsoft.com/office/drawing/2014/main" id="{22CD61F0-CAEA-7C4B-8C45-FAA6555D4088}"/>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8</a:t>
              </a:r>
            </a:p>
          </p:txBody>
        </p:sp>
      </p:grpSp>
      <p:grpSp>
        <p:nvGrpSpPr>
          <p:cNvPr id="411" name="Group 410">
            <a:extLst>
              <a:ext uri="{FF2B5EF4-FFF2-40B4-BE49-F238E27FC236}">
                <a16:creationId xmlns:a16="http://schemas.microsoft.com/office/drawing/2014/main" id="{FCE4C98A-DFC0-E149-8F8D-4BA1162CDE00}"/>
              </a:ext>
            </a:extLst>
          </p:cNvPr>
          <p:cNvGrpSpPr/>
          <p:nvPr/>
        </p:nvGrpSpPr>
        <p:grpSpPr>
          <a:xfrm>
            <a:off x="2082396" y="1369223"/>
            <a:ext cx="451971" cy="457200"/>
            <a:chOff x="730546" y="1223"/>
            <a:chExt cx="451971" cy="457200"/>
          </a:xfrm>
        </p:grpSpPr>
        <p:sp>
          <p:nvSpPr>
            <p:cNvPr id="417" name="Text Box 13">
              <a:extLst>
                <a:ext uri="{FF2B5EF4-FFF2-40B4-BE49-F238E27FC236}">
                  <a16:creationId xmlns:a16="http://schemas.microsoft.com/office/drawing/2014/main" id="{47CCB8BF-02B9-C244-8D8C-D360350B978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18" name="Text Box 13">
              <a:extLst>
                <a:ext uri="{FF2B5EF4-FFF2-40B4-BE49-F238E27FC236}">
                  <a16:creationId xmlns:a16="http://schemas.microsoft.com/office/drawing/2014/main" id="{14385D6D-EDC4-AF44-8A82-7EEAD708F9F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9</a:t>
              </a:r>
            </a:p>
          </p:txBody>
        </p:sp>
      </p:grpSp>
      <p:grpSp>
        <p:nvGrpSpPr>
          <p:cNvPr id="423" name="Group 422">
            <a:extLst>
              <a:ext uri="{FF2B5EF4-FFF2-40B4-BE49-F238E27FC236}">
                <a16:creationId xmlns:a16="http://schemas.microsoft.com/office/drawing/2014/main" id="{E1F9B974-A6E5-FE4A-B5BC-DDAF8F5FF263}"/>
              </a:ext>
            </a:extLst>
          </p:cNvPr>
          <p:cNvGrpSpPr/>
          <p:nvPr/>
        </p:nvGrpSpPr>
        <p:grpSpPr>
          <a:xfrm>
            <a:off x="3876740" y="1363759"/>
            <a:ext cx="451971" cy="457200"/>
            <a:chOff x="730546" y="1223"/>
            <a:chExt cx="451971" cy="457200"/>
          </a:xfrm>
        </p:grpSpPr>
        <p:sp>
          <p:nvSpPr>
            <p:cNvPr id="429" name="Text Box 13">
              <a:extLst>
                <a:ext uri="{FF2B5EF4-FFF2-40B4-BE49-F238E27FC236}">
                  <a16:creationId xmlns:a16="http://schemas.microsoft.com/office/drawing/2014/main" id="{971FFA20-F4CF-4D4F-916D-5A393E4CC57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35" name="Text Box 13">
              <a:extLst>
                <a:ext uri="{FF2B5EF4-FFF2-40B4-BE49-F238E27FC236}">
                  <a16:creationId xmlns:a16="http://schemas.microsoft.com/office/drawing/2014/main" id="{D80E3F98-20E5-DD4F-ABFE-EE4AB4A5388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10</a:t>
              </a:r>
            </a:p>
          </p:txBody>
        </p:sp>
      </p:grpSp>
      <p:grpSp>
        <p:nvGrpSpPr>
          <p:cNvPr id="441" name="Group 440">
            <a:extLst>
              <a:ext uri="{FF2B5EF4-FFF2-40B4-BE49-F238E27FC236}">
                <a16:creationId xmlns:a16="http://schemas.microsoft.com/office/drawing/2014/main" id="{0D51B894-D93B-D84C-9CDB-B3BEDA62B6A9}"/>
              </a:ext>
            </a:extLst>
          </p:cNvPr>
          <p:cNvGrpSpPr/>
          <p:nvPr/>
        </p:nvGrpSpPr>
        <p:grpSpPr>
          <a:xfrm>
            <a:off x="6559787" y="1815191"/>
            <a:ext cx="451971" cy="457200"/>
            <a:chOff x="730546" y="1223"/>
            <a:chExt cx="451971" cy="457200"/>
          </a:xfrm>
        </p:grpSpPr>
        <p:sp>
          <p:nvSpPr>
            <p:cNvPr id="447" name="Text Box 13">
              <a:extLst>
                <a:ext uri="{FF2B5EF4-FFF2-40B4-BE49-F238E27FC236}">
                  <a16:creationId xmlns:a16="http://schemas.microsoft.com/office/drawing/2014/main" id="{DC5CBADA-C9FE-6747-B42F-530CD47D4F7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53" name="Text Box 13">
              <a:extLst>
                <a:ext uri="{FF2B5EF4-FFF2-40B4-BE49-F238E27FC236}">
                  <a16:creationId xmlns:a16="http://schemas.microsoft.com/office/drawing/2014/main" id="{41520ADB-CAAC-DD41-A675-CDD2DB9EE07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11</a:t>
              </a:r>
            </a:p>
          </p:txBody>
        </p:sp>
      </p:grpSp>
      <p:grpSp>
        <p:nvGrpSpPr>
          <p:cNvPr id="459" name="Group 458">
            <a:extLst>
              <a:ext uri="{FF2B5EF4-FFF2-40B4-BE49-F238E27FC236}">
                <a16:creationId xmlns:a16="http://schemas.microsoft.com/office/drawing/2014/main" id="{AF40A37D-7408-A54C-8780-A8BE475B0646}"/>
              </a:ext>
            </a:extLst>
          </p:cNvPr>
          <p:cNvGrpSpPr/>
          <p:nvPr/>
        </p:nvGrpSpPr>
        <p:grpSpPr>
          <a:xfrm>
            <a:off x="7899845" y="1815191"/>
            <a:ext cx="451971" cy="457200"/>
            <a:chOff x="730546" y="1223"/>
            <a:chExt cx="451971" cy="457200"/>
          </a:xfrm>
        </p:grpSpPr>
        <p:sp>
          <p:nvSpPr>
            <p:cNvPr id="465" name="Text Box 13">
              <a:extLst>
                <a:ext uri="{FF2B5EF4-FFF2-40B4-BE49-F238E27FC236}">
                  <a16:creationId xmlns:a16="http://schemas.microsoft.com/office/drawing/2014/main" id="{ADCF3445-5D0E-4749-803B-1F1327FC8DDE}"/>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71" name="Text Box 13">
              <a:extLst>
                <a:ext uri="{FF2B5EF4-FFF2-40B4-BE49-F238E27FC236}">
                  <a16:creationId xmlns:a16="http://schemas.microsoft.com/office/drawing/2014/main" id="{B66C06F6-FD33-5D4E-924A-C06109357072}"/>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12</a:t>
              </a:r>
            </a:p>
          </p:txBody>
        </p:sp>
      </p:grpSp>
      <p:grpSp>
        <p:nvGrpSpPr>
          <p:cNvPr id="477" name="Group 476">
            <a:extLst>
              <a:ext uri="{FF2B5EF4-FFF2-40B4-BE49-F238E27FC236}">
                <a16:creationId xmlns:a16="http://schemas.microsoft.com/office/drawing/2014/main" id="{F86EA0F6-7DBF-5248-8FBD-EFA80CFDB2E0}"/>
              </a:ext>
            </a:extLst>
          </p:cNvPr>
          <p:cNvGrpSpPr/>
          <p:nvPr/>
        </p:nvGrpSpPr>
        <p:grpSpPr>
          <a:xfrm>
            <a:off x="6107075" y="2277679"/>
            <a:ext cx="451971" cy="457200"/>
            <a:chOff x="730546" y="1223"/>
            <a:chExt cx="451971" cy="457200"/>
          </a:xfrm>
        </p:grpSpPr>
        <p:sp>
          <p:nvSpPr>
            <p:cNvPr id="483" name="Text Box 13">
              <a:extLst>
                <a:ext uri="{FF2B5EF4-FFF2-40B4-BE49-F238E27FC236}">
                  <a16:creationId xmlns:a16="http://schemas.microsoft.com/office/drawing/2014/main" id="{7F6E7DA4-9507-4F43-87DC-FDB375072CC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489" name="Text Box 13">
              <a:extLst>
                <a:ext uri="{FF2B5EF4-FFF2-40B4-BE49-F238E27FC236}">
                  <a16:creationId xmlns:a16="http://schemas.microsoft.com/office/drawing/2014/main" id="{9DB73F5C-3C33-FC4E-AF8E-73035F40251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13</a:t>
              </a:r>
            </a:p>
          </p:txBody>
        </p:sp>
      </p:grpSp>
      <p:grpSp>
        <p:nvGrpSpPr>
          <p:cNvPr id="495" name="Group 494">
            <a:extLst>
              <a:ext uri="{FF2B5EF4-FFF2-40B4-BE49-F238E27FC236}">
                <a16:creationId xmlns:a16="http://schemas.microsoft.com/office/drawing/2014/main" id="{4FAD2550-70AD-7F4E-91FA-880931E968C0}"/>
              </a:ext>
            </a:extLst>
          </p:cNvPr>
          <p:cNvGrpSpPr/>
          <p:nvPr/>
        </p:nvGrpSpPr>
        <p:grpSpPr>
          <a:xfrm>
            <a:off x="10155245" y="2732578"/>
            <a:ext cx="451971" cy="457200"/>
            <a:chOff x="730546" y="1223"/>
            <a:chExt cx="451971" cy="457200"/>
          </a:xfrm>
        </p:grpSpPr>
        <p:sp>
          <p:nvSpPr>
            <p:cNvPr id="501" name="Text Box 13">
              <a:extLst>
                <a:ext uri="{FF2B5EF4-FFF2-40B4-BE49-F238E27FC236}">
                  <a16:creationId xmlns:a16="http://schemas.microsoft.com/office/drawing/2014/main" id="{4B662608-35AC-0540-BD48-EE36A51D019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07" name="Text Box 13">
              <a:extLst>
                <a:ext uri="{FF2B5EF4-FFF2-40B4-BE49-F238E27FC236}">
                  <a16:creationId xmlns:a16="http://schemas.microsoft.com/office/drawing/2014/main" id="{9FF0E8F1-BBBB-0946-A6E9-8421B078ACFE}"/>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14</a:t>
              </a:r>
            </a:p>
          </p:txBody>
        </p:sp>
      </p:grpSp>
      <p:grpSp>
        <p:nvGrpSpPr>
          <p:cNvPr id="513" name="Group 512">
            <a:extLst>
              <a:ext uri="{FF2B5EF4-FFF2-40B4-BE49-F238E27FC236}">
                <a16:creationId xmlns:a16="http://schemas.microsoft.com/office/drawing/2014/main" id="{B279CE0B-98A2-0B48-93E9-1273947A038E}"/>
              </a:ext>
            </a:extLst>
          </p:cNvPr>
          <p:cNvGrpSpPr/>
          <p:nvPr/>
        </p:nvGrpSpPr>
        <p:grpSpPr>
          <a:xfrm>
            <a:off x="5659730" y="3195627"/>
            <a:ext cx="451971" cy="457200"/>
            <a:chOff x="730546" y="1223"/>
            <a:chExt cx="451971" cy="457200"/>
          </a:xfrm>
        </p:grpSpPr>
        <p:sp>
          <p:nvSpPr>
            <p:cNvPr id="514" name="Text Box 13">
              <a:extLst>
                <a:ext uri="{FF2B5EF4-FFF2-40B4-BE49-F238E27FC236}">
                  <a16:creationId xmlns:a16="http://schemas.microsoft.com/office/drawing/2014/main" id="{3299A209-9EDB-4F40-9426-5FFB007A80BF}"/>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5" name="Text Box 13">
              <a:extLst>
                <a:ext uri="{FF2B5EF4-FFF2-40B4-BE49-F238E27FC236}">
                  <a16:creationId xmlns:a16="http://schemas.microsoft.com/office/drawing/2014/main" id="{64432C42-9E9C-FA42-A032-01022F1E421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15</a:t>
              </a:r>
            </a:p>
          </p:txBody>
        </p:sp>
      </p:grpSp>
      <p:grpSp>
        <p:nvGrpSpPr>
          <p:cNvPr id="516" name="Group 515">
            <a:extLst>
              <a:ext uri="{FF2B5EF4-FFF2-40B4-BE49-F238E27FC236}">
                <a16:creationId xmlns:a16="http://schemas.microsoft.com/office/drawing/2014/main" id="{ED9D8999-C5D4-9641-96DF-2965029839E2}"/>
              </a:ext>
            </a:extLst>
          </p:cNvPr>
          <p:cNvGrpSpPr/>
          <p:nvPr/>
        </p:nvGrpSpPr>
        <p:grpSpPr>
          <a:xfrm>
            <a:off x="8807484" y="3654303"/>
            <a:ext cx="451971" cy="457200"/>
            <a:chOff x="730546" y="1223"/>
            <a:chExt cx="451971" cy="457200"/>
          </a:xfrm>
        </p:grpSpPr>
        <p:sp>
          <p:nvSpPr>
            <p:cNvPr id="517" name="Text Box 13">
              <a:extLst>
                <a:ext uri="{FF2B5EF4-FFF2-40B4-BE49-F238E27FC236}">
                  <a16:creationId xmlns:a16="http://schemas.microsoft.com/office/drawing/2014/main" id="{D585B0EC-640A-654D-BAB6-605D358F0FC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18" name="Text Box 13">
              <a:extLst>
                <a:ext uri="{FF2B5EF4-FFF2-40B4-BE49-F238E27FC236}">
                  <a16:creationId xmlns:a16="http://schemas.microsoft.com/office/drawing/2014/main" id="{3B1973A7-5FE4-D548-A24F-7103BF4D4EA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16</a:t>
              </a:r>
            </a:p>
          </p:txBody>
        </p:sp>
      </p:grpSp>
      <p:grpSp>
        <p:nvGrpSpPr>
          <p:cNvPr id="519" name="Group 518">
            <a:extLst>
              <a:ext uri="{FF2B5EF4-FFF2-40B4-BE49-F238E27FC236}">
                <a16:creationId xmlns:a16="http://schemas.microsoft.com/office/drawing/2014/main" id="{97C56891-457F-1648-9445-C02BD4A48C6A}"/>
              </a:ext>
            </a:extLst>
          </p:cNvPr>
          <p:cNvGrpSpPr/>
          <p:nvPr/>
        </p:nvGrpSpPr>
        <p:grpSpPr>
          <a:xfrm>
            <a:off x="3872619" y="4108055"/>
            <a:ext cx="451971" cy="457200"/>
            <a:chOff x="730546" y="1223"/>
            <a:chExt cx="451971" cy="457200"/>
          </a:xfrm>
        </p:grpSpPr>
        <p:sp>
          <p:nvSpPr>
            <p:cNvPr id="520" name="Text Box 13">
              <a:extLst>
                <a:ext uri="{FF2B5EF4-FFF2-40B4-BE49-F238E27FC236}">
                  <a16:creationId xmlns:a16="http://schemas.microsoft.com/office/drawing/2014/main" id="{24B7FDE1-7AC5-A844-BFE9-36DCD8E6C3E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521" name="Text Box 13">
              <a:extLst>
                <a:ext uri="{FF2B5EF4-FFF2-40B4-BE49-F238E27FC236}">
                  <a16:creationId xmlns:a16="http://schemas.microsoft.com/office/drawing/2014/main" id="{F82AF8DD-405F-4D48-9FE3-DF6CBD9209FB}"/>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17</a:t>
              </a:r>
            </a:p>
          </p:txBody>
        </p:sp>
      </p:grpSp>
      <p:grpSp>
        <p:nvGrpSpPr>
          <p:cNvPr id="137" name="Group 136">
            <a:extLst>
              <a:ext uri="{FF2B5EF4-FFF2-40B4-BE49-F238E27FC236}">
                <a16:creationId xmlns:a16="http://schemas.microsoft.com/office/drawing/2014/main" id="{646594B3-EC4F-4A42-A2A2-1CDF7759A810}"/>
              </a:ext>
            </a:extLst>
          </p:cNvPr>
          <p:cNvGrpSpPr/>
          <p:nvPr/>
        </p:nvGrpSpPr>
        <p:grpSpPr>
          <a:xfrm>
            <a:off x="6113829" y="-789"/>
            <a:ext cx="451971" cy="457200"/>
            <a:chOff x="730546" y="1223"/>
            <a:chExt cx="451971" cy="457200"/>
          </a:xfrm>
        </p:grpSpPr>
        <p:sp>
          <p:nvSpPr>
            <p:cNvPr id="138" name="Text Box 13">
              <a:extLst>
                <a:ext uri="{FF2B5EF4-FFF2-40B4-BE49-F238E27FC236}">
                  <a16:creationId xmlns:a16="http://schemas.microsoft.com/office/drawing/2014/main" id="{17EEAEEA-56D0-7341-8497-42DE3A9E0B1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139" name="Text Box 13">
              <a:extLst>
                <a:ext uri="{FF2B5EF4-FFF2-40B4-BE49-F238E27FC236}">
                  <a16:creationId xmlns:a16="http://schemas.microsoft.com/office/drawing/2014/main" id="{B13B3E89-B116-B14D-90C2-8C467E8DC99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3</a:t>
              </a:r>
            </a:p>
          </p:txBody>
        </p:sp>
      </p:grpSp>
      <p:sp>
        <p:nvSpPr>
          <p:cNvPr id="140" name="Oval 139">
            <a:extLst>
              <a:ext uri="{FF2B5EF4-FFF2-40B4-BE49-F238E27FC236}">
                <a16:creationId xmlns:a16="http://schemas.microsoft.com/office/drawing/2014/main" id="{593D8802-6B88-EC49-B094-6CEAD55C1E66}"/>
              </a:ext>
            </a:extLst>
          </p:cNvPr>
          <p:cNvSpPr/>
          <p:nvPr/>
        </p:nvSpPr>
        <p:spPr>
          <a:xfrm>
            <a:off x="-620829" y="1140859"/>
            <a:ext cx="6476051" cy="6476051"/>
          </a:xfrm>
          <a:prstGeom prst="ellipse">
            <a:avLst/>
          </a:pr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Rectangle 140">
            <a:extLst>
              <a:ext uri="{FF2B5EF4-FFF2-40B4-BE49-F238E27FC236}">
                <a16:creationId xmlns:a16="http://schemas.microsoft.com/office/drawing/2014/main" id="{7B941E31-B90E-D645-9885-CD00EC9C987B}"/>
              </a:ext>
            </a:extLst>
          </p:cNvPr>
          <p:cNvSpPr/>
          <p:nvPr/>
        </p:nvSpPr>
        <p:spPr>
          <a:xfrm>
            <a:off x="370096" y="4100607"/>
            <a:ext cx="4898188" cy="2619839"/>
          </a:xfrm>
          <a:prstGeom prst="rect">
            <a:avLst/>
          </a:prstGeom>
        </p:spPr>
        <p:txBody>
          <a:bodyPr vert="horz" lIns="91440" tIns="45720" rIns="91440" bIns="45720" rtlCol="0" anchor="ctr">
            <a:noAutofit/>
          </a:bodyPr>
          <a:lstStyle/>
          <a:p>
            <a:pPr>
              <a:lnSpc>
                <a:spcPct val="90000"/>
              </a:lnSpc>
              <a:spcAft>
                <a:spcPts val="600"/>
              </a:spcAft>
            </a:pPr>
            <a:r>
              <a:rPr lang="en-US" sz="1400" b="1" dirty="0"/>
              <a:t>DOWN</a:t>
            </a:r>
            <a:endParaRPr lang="en-US" sz="1400" dirty="0"/>
          </a:p>
          <a:p>
            <a:pPr>
              <a:lnSpc>
                <a:spcPct val="90000"/>
              </a:lnSpc>
              <a:spcAft>
                <a:spcPts val="600"/>
              </a:spcAft>
            </a:pPr>
            <a:r>
              <a:rPr lang="en-US" sz="1400" dirty="0"/>
              <a:t>1. The minimum energy you have to add to separate a nucleus</a:t>
            </a:r>
            <a:br>
              <a:rPr lang="en-US" sz="1400" dirty="0"/>
            </a:br>
            <a:r>
              <a:rPr lang="en-US" sz="1400" dirty="0"/>
              <a:t>3. Space between fuel pellet and fuel rod cladding</a:t>
            </a:r>
            <a:br>
              <a:rPr lang="en-US" sz="1400" dirty="0"/>
            </a:br>
            <a:r>
              <a:rPr lang="en-US" sz="1400" dirty="0"/>
              <a:t>5. Layers of high-density material that absorbs radiation and is designed to protect personnel or material from ionizing radiation</a:t>
            </a:r>
            <a:br>
              <a:rPr lang="en-US" sz="1400" dirty="0"/>
            </a:br>
            <a:r>
              <a:rPr lang="en-US" sz="1400" dirty="0"/>
              <a:t>6. Amount of heat required to change the temperature of one pound of water by one-degree Fahrenheit</a:t>
            </a:r>
            <a:br>
              <a:rPr lang="en-US" sz="1400" dirty="0"/>
            </a:br>
            <a:r>
              <a:rPr lang="en-US" sz="1400" dirty="0"/>
              <a:t>9. The absorption of radiation of a radionuclide</a:t>
            </a:r>
            <a:br>
              <a:rPr lang="en-US" sz="1400" dirty="0"/>
            </a:br>
            <a:r>
              <a:rPr lang="en-US" sz="1400" dirty="0"/>
              <a:t>10. To reprocess, to reclaim, to reuse</a:t>
            </a:r>
            <a:br>
              <a:rPr lang="en-US" sz="1400" dirty="0"/>
            </a:br>
            <a:r>
              <a:rPr lang="en-US" sz="1400" dirty="0"/>
              <a:t>11. The energy liberated by fission or fusion</a:t>
            </a:r>
            <a:br>
              <a:rPr lang="en-US" sz="1400" dirty="0"/>
            </a:br>
            <a:r>
              <a:rPr lang="en-US" sz="1400" dirty="0"/>
              <a:t>12. An elementary nuclear particle with a positive electric charge</a:t>
            </a:r>
            <a:br>
              <a:rPr lang="en-US" sz="1400" dirty="0"/>
            </a:br>
            <a:r>
              <a:rPr lang="en-US" sz="1400" dirty="0"/>
              <a:t>14. Anything that absorbs heat </a:t>
            </a:r>
          </a:p>
        </p:txBody>
      </p:sp>
      <p:sp>
        <p:nvSpPr>
          <p:cNvPr id="142" name="Rectangle 141">
            <a:extLst>
              <a:ext uri="{FF2B5EF4-FFF2-40B4-BE49-F238E27FC236}">
                <a16:creationId xmlns:a16="http://schemas.microsoft.com/office/drawing/2014/main" id="{183DDCE4-FBF5-2549-8D5F-37CC9D52CBA4}"/>
              </a:ext>
            </a:extLst>
          </p:cNvPr>
          <p:cNvSpPr/>
          <p:nvPr/>
        </p:nvSpPr>
        <p:spPr>
          <a:xfrm>
            <a:off x="341973" y="1719508"/>
            <a:ext cx="4593021" cy="2619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400" b="1" dirty="0"/>
              <a:t>ACROSS</a:t>
            </a:r>
            <a:endParaRPr lang="en-US" sz="1400" dirty="0"/>
          </a:p>
          <a:p>
            <a:pPr>
              <a:lnSpc>
                <a:spcPct val="90000"/>
              </a:lnSpc>
              <a:spcBef>
                <a:spcPct val="0"/>
              </a:spcBef>
              <a:spcAft>
                <a:spcPts val="600"/>
              </a:spcAft>
            </a:pPr>
            <a:r>
              <a:rPr lang="en-US" sz="1400" dirty="0"/>
              <a:t>2. Energy released in nuclear reactions</a:t>
            </a:r>
            <a:br>
              <a:rPr lang="en-US" sz="1400" dirty="0"/>
            </a:br>
            <a:r>
              <a:rPr lang="en-US" sz="1400" dirty="0"/>
              <a:t>4. Joining together of light nuclei to form heavier nuclei</a:t>
            </a:r>
            <a:br>
              <a:rPr lang="en-US" sz="1400" dirty="0"/>
            </a:br>
            <a:r>
              <a:rPr lang="en-US" sz="1400" dirty="0"/>
              <a:t>7. The result of contaminating</a:t>
            </a:r>
            <a:br>
              <a:rPr lang="en-US" sz="1400" dirty="0"/>
            </a:br>
            <a:r>
              <a:rPr lang="en-US" sz="1400" dirty="0"/>
              <a:t>8. The device that is sensitive to radiation</a:t>
            </a:r>
            <a:br>
              <a:rPr lang="en-US" sz="1400" dirty="0"/>
            </a:br>
            <a:r>
              <a:rPr lang="en-US" sz="1400" dirty="0"/>
              <a:t>13. A long slender tube that holds fissionable material for nuclear reactor use</a:t>
            </a:r>
            <a:br>
              <a:rPr lang="en-US" sz="1400" dirty="0"/>
            </a:br>
            <a:r>
              <a:rPr lang="en-US" sz="1400" dirty="0"/>
              <a:t>15. A natural nuclear reactor operated in Africa</a:t>
            </a:r>
            <a:br>
              <a:rPr lang="en-US" sz="1400" dirty="0"/>
            </a:br>
            <a:r>
              <a:rPr lang="en-US" sz="1400" dirty="0"/>
              <a:t>16. Mother Earth</a:t>
            </a:r>
            <a:br>
              <a:rPr lang="en-US" sz="1400" dirty="0"/>
            </a:br>
            <a:r>
              <a:rPr lang="en-US" sz="1400" dirty="0"/>
              <a:t>17. April 22</a:t>
            </a:r>
            <a:r>
              <a:rPr lang="en-US" sz="1400" baseline="30000" dirty="0"/>
              <a:t>nd</a:t>
            </a:r>
          </a:p>
        </p:txBody>
      </p:sp>
      <p:grpSp>
        <p:nvGrpSpPr>
          <p:cNvPr id="143" name="Group 142">
            <a:extLst>
              <a:ext uri="{FF2B5EF4-FFF2-40B4-BE49-F238E27FC236}">
                <a16:creationId xmlns:a16="http://schemas.microsoft.com/office/drawing/2014/main" id="{A51F3DDA-7355-4245-83E8-3BD455319A9D}"/>
              </a:ext>
            </a:extLst>
          </p:cNvPr>
          <p:cNvGrpSpPr/>
          <p:nvPr/>
        </p:nvGrpSpPr>
        <p:grpSpPr>
          <a:xfrm>
            <a:off x="7915540" y="16033"/>
            <a:ext cx="453033" cy="461665"/>
            <a:chOff x="8193213" y="374322"/>
            <a:chExt cx="453033" cy="461665"/>
          </a:xfrm>
        </p:grpSpPr>
        <p:pic>
          <p:nvPicPr>
            <p:cNvPr id="144" name="Graphic 143" descr="Star">
              <a:extLst>
                <a:ext uri="{FF2B5EF4-FFF2-40B4-BE49-F238E27FC236}">
                  <a16:creationId xmlns:a16="http://schemas.microsoft.com/office/drawing/2014/main" id="{A4ADF56D-F0D9-AF4F-A1D7-EB9662F558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93213" y="381435"/>
              <a:ext cx="449263" cy="449263"/>
            </a:xfrm>
            <a:prstGeom prst="rect">
              <a:avLst/>
            </a:prstGeom>
          </p:spPr>
        </p:pic>
        <p:sp>
          <p:nvSpPr>
            <p:cNvPr id="145" name="TextBox 144">
              <a:extLst>
                <a:ext uri="{FF2B5EF4-FFF2-40B4-BE49-F238E27FC236}">
                  <a16:creationId xmlns:a16="http://schemas.microsoft.com/office/drawing/2014/main" id="{BD5AD294-E38D-344B-81B2-163FD25D584E}"/>
                </a:ext>
              </a:extLst>
            </p:cNvPr>
            <p:cNvSpPr txBox="1"/>
            <p:nvPr/>
          </p:nvSpPr>
          <p:spPr>
            <a:xfrm>
              <a:off x="8210849" y="374322"/>
              <a:ext cx="435397" cy="461665"/>
            </a:xfrm>
            <a:prstGeom prst="rect">
              <a:avLst/>
            </a:prstGeom>
            <a:noFill/>
          </p:spPr>
          <p:txBody>
            <a:bodyPr wrap="square" rtlCol="0">
              <a:spAutoFit/>
            </a:bodyPr>
            <a:lstStyle/>
            <a:p>
              <a:pPr algn="ctr"/>
              <a:endParaRPr lang="en-US" sz="2400" dirty="0"/>
            </a:p>
          </p:txBody>
        </p:sp>
      </p:grpSp>
      <p:grpSp>
        <p:nvGrpSpPr>
          <p:cNvPr id="146" name="Group 145">
            <a:extLst>
              <a:ext uri="{FF2B5EF4-FFF2-40B4-BE49-F238E27FC236}">
                <a16:creationId xmlns:a16="http://schemas.microsoft.com/office/drawing/2014/main" id="{5695BEB1-9ACB-7247-AA40-0D58A641C78F}"/>
              </a:ext>
            </a:extLst>
          </p:cNvPr>
          <p:cNvGrpSpPr/>
          <p:nvPr/>
        </p:nvGrpSpPr>
        <p:grpSpPr>
          <a:xfrm>
            <a:off x="6121150" y="16033"/>
            <a:ext cx="453033" cy="461665"/>
            <a:chOff x="8193213" y="374322"/>
            <a:chExt cx="453033" cy="461665"/>
          </a:xfrm>
        </p:grpSpPr>
        <p:pic>
          <p:nvPicPr>
            <p:cNvPr id="147" name="Graphic 146" descr="Star">
              <a:extLst>
                <a:ext uri="{FF2B5EF4-FFF2-40B4-BE49-F238E27FC236}">
                  <a16:creationId xmlns:a16="http://schemas.microsoft.com/office/drawing/2014/main" id="{71598655-24D7-4542-90CB-A326F1FFCC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93213" y="381435"/>
              <a:ext cx="449263" cy="449263"/>
            </a:xfrm>
            <a:prstGeom prst="rect">
              <a:avLst/>
            </a:prstGeom>
          </p:spPr>
        </p:pic>
        <p:sp>
          <p:nvSpPr>
            <p:cNvPr id="148" name="TextBox 147">
              <a:extLst>
                <a:ext uri="{FF2B5EF4-FFF2-40B4-BE49-F238E27FC236}">
                  <a16:creationId xmlns:a16="http://schemas.microsoft.com/office/drawing/2014/main" id="{AFF43F87-7560-7046-A062-FCAC5FD3722E}"/>
                </a:ext>
              </a:extLst>
            </p:cNvPr>
            <p:cNvSpPr txBox="1"/>
            <p:nvPr/>
          </p:nvSpPr>
          <p:spPr>
            <a:xfrm>
              <a:off x="8210849" y="374322"/>
              <a:ext cx="435397" cy="461665"/>
            </a:xfrm>
            <a:prstGeom prst="rect">
              <a:avLst/>
            </a:prstGeom>
            <a:noFill/>
          </p:spPr>
          <p:txBody>
            <a:bodyPr wrap="square" rtlCol="0">
              <a:spAutoFit/>
            </a:bodyPr>
            <a:lstStyle/>
            <a:p>
              <a:pPr algn="ctr"/>
              <a:endParaRPr lang="en-US" sz="2400" dirty="0"/>
            </a:p>
          </p:txBody>
        </p:sp>
      </p:grpSp>
      <p:grpSp>
        <p:nvGrpSpPr>
          <p:cNvPr id="149" name="Group 148">
            <a:extLst>
              <a:ext uri="{FF2B5EF4-FFF2-40B4-BE49-F238E27FC236}">
                <a16:creationId xmlns:a16="http://schemas.microsoft.com/office/drawing/2014/main" id="{9621F74E-11D0-DF4F-B4E6-8041F41F5AD3}"/>
              </a:ext>
            </a:extLst>
          </p:cNvPr>
          <p:cNvGrpSpPr/>
          <p:nvPr/>
        </p:nvGrpSpPr>
        <p:grpSpPr>
          <a:xfrm>
            <a:off x="10156067" y="2758069"/>
            <a:ext cx="453033" cy="461665"/>
            <a:chOff x="8193213" y="374322"/>
            <a:chExt cx="453033" cy="461665"/>
          </a:xfrm>
        </p:grpSpPr>
        <p:pic>
          <p:nvPicPr>
            <p:cNvPr id="150" name="Graphic 149" descr="Star">
              <a:extLst>
                <a:ext uri="{FF2B5EF4-FFF2-40B4-BE49-F238E27FC236}">
                  <a16:creationId xmlns:a16="http://schemas.microsoft.com/office/drawing/2014/main" id="{1CF52CBE-770A-B244-BD16-306566B8AF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93213" y="381435"/>
              <a:ext cx="449263" cy="449263"/>
            </a:xfrm>
            <a:prstGeom prst="rect">
              <a:avLst/>
            </a:prstGeom>
          </p:spPr>
        </p:pic>
        <p:sp>
          <p:nvSpPr>
            <p:cNvPr id="151" name="TextBox 150">
              <a:extLst>
                <a:ext uri="{FF2B5EF4-FFF2-40B4-BE49-F238E27FC236}">
                  <a16:creationId xmlns:a16="http://schemas.microsoft.com/office/drawing/2014/main" id="{62202466-B1E1-5842-B6B9-E78E5ADFA4C8}"/>
                </a:ext>
              </a:extLst>
            </p:cNvPr>
            <p:cNvSpPr txBox="1"/>
            <p:nvPr/>
          </p:nvSpPr>
          <p:spPr>
            <a:xfrm>
              <a:off x="8210849" y="374322"/>
              <a:ext cx="435397" cy="461665"/>
            </a:xfrm>
            <a:prstGeom prst="rect">
              <a:avLst/>
            </a:prstGeom>
            <a:noFill/>
          </p:spPr>
          <p:txBody>
            <a:bodyPr wrap="square" rtlCol="0">
              <a:spAutoFit/>
            </a:bodyPr>
            <a:lstStyle/>
            <a:p>
              <a:pPr algn="ctr"/>
              <a:endParaRPr lang="en-US" sz="2400" dirty="0"/>
            </a:p>
          </p:txBody>
        </p:sp>
      </p:grpSp>
      <p:grpSp>
        <p:nvGrpSpPr>
          <p:cNvPr id="152" name="Group 151">
            <a:extLst>
              <a:ext uri="{FF2B5EF4-FFF2-40B4-BE49-F238E27FC236}">
                <a16:creationId xmlns:a16="http://schemas.microsoft.com/office/drawing/2014/main" id="{186DE684-110C-C943-BB58-A268339D7C3E}"/>
              </a:ext>
            </a:extLst>
          </p:cNvPr>
          <p:cNvGrpSpPr/>
          <p:nvPr/>
        </p:nvGrpSpPr>
        <p:grpSpPr>
          <a:xfrm>
            <a:off x="748002" y="32125"/>
            <a:ext cx="437826" cy="463967"/>
            <a:chOff x="4508501" y="814301"/>
            <a:chExt cx="559361" cy="592758"/>
          </a:xfrm>
        </p:grpSpPr>
        <p:pic>
          <p:nvPicPr>
            <p:cNvPr id="153" name="Graphic 152" descr="Star">
              <a:extLst>
                <a:ext uri="{FF2B5EF4-FFF2-40B4-BE49-F238E27FC236}">
                  <a16:creationId xmlns:a16="http://schemas.microsoft.com/office/drawing/2014/main" id="{5B83B934-108F-DB4B-A1D8-80178156CD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8501" y="814301"/>
              <a:ext cx="559361" cy="559361"/>
            </a:xfrm>
            <a:prstGeom prst="rect">
              <a:avLst/>
            </a:prstGeom>
          </p:spPr>
        </p:pic>
        <p:sp>
          <p:nvSpPr>
            <p:cNvPr id="154" name="TextBox 153">
              <a:extLst>
                <a:ext uri="{FF2B5EF4-FFF2-40B4-BE49-F238E27FC236}">
                  <a16:creationId xmlns:a16="http://schemas.microsoft.com/office/drawing/2014/main" id="{BAC983DD-0BB6-A94A-8CB3-AF71BED25CA6}"/>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grpSp>
        <p:nvGrpSpPr>
          <p:cNvPr id="155" name="Group 154">
            <a:extLst>
              <a:ext uri="{FF2B5EF4-FFF2-40B4-BE49-F238E27FC236}">
                <a16:creationId xmlns:a16="http://schemas.microsoft.com/office/drawing/2014/main" id="{4C3D1131-1D71-0441-BF6E-3ECCFD74E98A}"/>
              </a:ext>
            </a:extLst>
          </p:cNvPr>
          <p:cNvGrpSpPr/>
          <p:nvPr/>
        </p:nvGrpSpPr>
        <p:grpSpPr>
          <a:xfrm>
            <a:off x="6130589" y="2305409"/>
            <a:ext cx="437826" cy="463967"/>
            <a:chOff x="4508501" y="814301"/>
            <a:chExt cx="559361" cy="592758"/>
          </a:xfrm>
        </p:grpSpPr>
        <p:pic>
          <p:nvPicPr>
            <p:cNvPr id="156" name="Graphic 155" descr="Star">
              <a:extLst>
                <a:ext uri="{FF2B5EF4-FFF2-40B4-BE49-F238E27FC236}">
                  <a16:creationId xmlns:a16="http://schemas.microsoft.com/office/drawing/2014/main" id="{B04286A8-3B4A-2C4A-B2C4-649AAAFFD6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8501" y="814301"/>
              <a:ext cx="559361" cy="559361"/>
            </a:xfrm>
            <a:prstGeom prst="rect">
              <a:avLst/>
            </a:prstGeom>
          </p:spPr>
        </p:pic>
        <p:sp>
          <p:nvSpPr>
            <p:cNvPr id="157" name="TextBox 156">
              <a:extLst>
                <a:ext uri="{FF2B5EF4-FFF2-40B4-BE49-F238E27FC236}">
                  <a16:creationId xmlns:a16="http://schemas.microsoft.com/office/drawing/2014/main" id="{056E6661-DC6F-6841-92C6-C4C61C23C0ED}"/>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grpSp>
        <p:nvGrpSpPr>
          <p:cNvPr id="158" name="Group 157">
            <a:extLst>
              <a:ext uri="{FF2B5EF4-FFF2-40B4-BE49-F238E27FC236}">
                <a16:creationId xmlns:a16="http://schemas.microsoft.com/office/drawing/2014/main" id="{AE3FD219-5059-E24E-8B3E-FF41FA111EA5}"/>
              </a:ext>
            </a:extLst>
          </p:cNvPr>
          <p:cNvGrpSpPr/>
          <p:nvPr/>
        </p:nvGrpSpPr>
        <p:grpSpPr>
          <a:xfrm>
            <a:off x="5682465" y="3230325"/>
            <a:ext cx="437826" cy="463967"/>
            <a:chOff x="4508501" y="814301"/>
            <a:chExt cx="559361" cy="592758"/>
          </a:xfrm>
        </p:grpSpPr>
        <p:pic>
          <p:nvPicPr>
            <p:cNvPr id="159" name="Graphic 158" descr="Star">
              <a:extLst>
                <a:ext uri="{FF2B5EF4-FFF2-40B4-BE49-F238E27FC236}">
                  <a16:creationId xmlns:a16="http://schemas.microsoft.com/office/drawing/2014/main" id="{ED905E1D-4995-8E49-A74D-49ACBC3A17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8501" y="814301"/>
              <a:ext cx="559361" cy="559361"/>
            </a:xfrm>
            <a:prstGeom prst="rect">
              <a:avLst/>
            </a:prstGeom>
          </p:spPr>
        </p:pic>
        <p:sp>
          <p:nvSpPr>
            <p:cNvPr id="160" name="TextBox 159">
              <a:extLst>
                <a:ext uri="{FF2B5EF4-FFF2-40B4-BE49-F238E27FC236}">
                  <a16:creationId xmlns:a16="http://schemas.microsoft.com/office/drawing/2014/main" id="{FAD5390E-1FD9-4F46-84D3-D90D384504A7}"/>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grpSp>
        <p:nvGrpSpPr>
          <p:cNvPr id="161" name="Group 160">
            <a:extLst>
              <a:ext uri="{FF2B5EF4-FFF2-40B4-BE49-F238E27FC236}">
                <a16:creationId xmlns:a16="http://schemas.microsoft.com/office/drawing/2014/main" id="{A39F2344-369E-6E41-9A43-AF7394C56C7D}"/>
              </a:ext>
            </a:extLst>
          </p:cNvPr>
          <p:cNvGrpSpPr/>
          <p:nvPr/>
        </p:nvGrpSpPr>
        <p:grpSpPr>
          <a:xfrm>
            <a:off x="2097392" y="1400685"/>
            <a:ext cx="437826" cy="463967"/>
            <a:chOff x="4508501" y="814301"/>
            <a:chExt cx="559361" cy="592758"/>
          </a:xfrm>
        </p:grpSpPr>
        <p:pic>
          <p:nvPicPr>
            <p:cNvPr id="162" name="Graphic 161" descr="Star">
              <a:extLst>
                <a:ext uri="{FF2B5EF4-FFF2-40B4-BE49-F238E27FC236}">
                  <a16:creationId xmlns:a16="http://schemas.microsoft.com/office/drawing/2014/main" id="{EAB51BF7-3DDF-DC41-B852-2E16F8B73E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8501" y="814301"/>
              <a:ext cx="559361" cy="559361"/>
            </a:xfrm>
            <a:prstGeom prst="rect">
              <a:avLst/>
            </a:prstGeom>
          </p:spPr>
        </p:pic>
        <p:sp>
          <p:nvSpPr>
            <p:cNvPr id="163" name="TextBox 162">
              <a:extLst>
                <a:ext uri="{FF2B5EF4-FFF2-40B4-BE49-F238E27FC236}">
                  <a16:creationId xmlns:a16="http://schemas.microsoft.com/office/drawing/2014/main" id="{7617C505-125B-0742-9514-BB83AB6C2F6A}"/>
                </a:ext>
              </a:extLst>
            </p:cNvPr>
            <p:cNvSpPr txBox="1"/>
            <p:nvPr/>
          </p:nvSpPr>
          <p:spPr>
            <a:xfrm>
              <a:off x="4583845" y="817242"/>
              <a:ext cx="435397" cy="589817"/>
            </a:xfrm>
            <a:prstGeom prst="rect">
              <a:avLst/>
            </a:prstGeom>
            <a:noFill/>
          </p:spPr>
          <p:txBody>
            <a:bodyPr wrap="square" rtlCol="0">
              <a:spAutoFit/>
            </a:bodyPr>
            <a:lstStyle/>
            <a:p>
              <a:pPr algn="ctr"/>
              <a:endParaRPr lang="en-US" sz="2400" dirty="0"/>
            </a:p>
          </p:txBody>
        </p:sp>
      </p:grpSp>
    </p:spTree>
    <p:extLst>
      <p:ext uri="{BB962C8B-B14F-4D97-AF65-F5344CB8AC3E}">
        <p14:creationId xmlns:p14="http://schemas.microsoft.com/office/powerpoint/2010/main" val="1961712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8" name="Text Box 13">
            <a:extLst>
              <a:ext uri="{FF2B5EF4-FFF2-40B4-BE49-F238E27FC236}">
                <a16:creationId xmlns:a16="http://schemas.microsoft.com/office/drawing/2014/main" id="{E6FC6088-D2B2-074B-83BB-7DB74B594C13}"/>
              </a:ext>
            </a:extLst>
          </p:cNvPr>
          <p:cNvSpPr txBox="1">
            <a:spLocks noChangeArrowheads="1"/>
          </p:cNvSpPr>
          <p:nvPr/>
        </p:nvSpPr>
        <p:spPr bwMode="auto">
          <a:xfrm>
            <a:off x="431753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9" name="Text Box 13">
            <a:extLst>
              <a:ext uri="{FF2B5EF4-FFF2-40B4-BE49-F238E27FC236}">
                <a16:creationId xmlns:a16="http://schemas.microsoft.com/office/drawing/2014/main" id="{CD74A724-4E78-8349-9BC6-43DA0767F10B}"/>
              </a:ext>
            </a:extLst>
          </p:cNvPr>
          <p:cNvSpPr txBox="1">
            <a:spLocks noChangeArrowheads="1"/>
          </p:cNvSpPr>
          <p:nvPr/>
        </p:nvSpPr>
        <p:spPr bwMode="auto">
          <a:xfrm>
            <a:off x="431753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10" name="Text Box 13">
            <a:extLst>
              <a:ext uri="{FF2B5EF4-FFF2-40B4-BE49-F238E27FC236}">
                <a16:creationId xmlns:a16="http://schemas.microsoft.com/office/drawing/2014/main" id="{260C3334-F299-7841-8F1B-CBBDD498A477}"/>
              </a:ext>
            </a:extLst>
          </p:cNvPr>
          <p:cNvSpPr txBox="1">
            <a:spLocks noChangeArrowheads="1"/>
          </p:cNvSpPr>
          <p:nvPr/>
        </p:nvSpPr>
        <p:spPr bwMode="auto">
          <a:xfrm>
            <a:off x="4317534"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11" name="Text Box 13">
            <a:extLst>
              <a:ext uri="{FF2B5EF4-FFF2-40B4-BE49-F238E27FC236}">
                <a16:creationId xmlns:a16="http://schemas.microsoft.com/office/drawing/2014/main" id="{C7FEAC0D-C058-204A-B83A-28D98B6C6244}"/>
              </a:ext>
            </a:extLst>
          </p:cNvPr>
          <p:cNvSpPr txBox="1">
            <a:spLocks noChangeArrowheads="1"/>
          </p:cNvSpPr>
          <p:nvPr/>
        </p:nvSpPr>
        <p:spPr bwMode="auto">
          <a:xfrm>
            <a:off x="431753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0" name="Text Box 13">
            <a:extLst>
              <a:ext uri="{FF2B5EF4-FFF2-40B4-BE49-F238E27FC236}">
                <a16:creationId xmlns:a16="http://schemas.microsoft.com/office/drawing/2014/main" id="{88CC0C34-EC70-2642-9401-E77C3FCB07A2}"/>
              </a:ext>
            </a:extLst>
          </p:cNvPr>
          <p:cNvSpPr txBox="1">
            <a:spLocks noChangeArrowheads="1"/>
          </p:cNvSpPr>
          <p:nvPr/>
        </p:nvSpPr>
        <p:spPr bwMode="auto">
          <a:xfrm>
            <a:off x="431753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2" name="Text Box 13">
            <a:extLst>
              <a:ext uri="{FF2B5EF4-FFF2-40B4-BE49-F238E27FC236}">
                <a16:creationId xmlns:a16="http://schemas.microsoft.com/office/drawing/2014/main" id="{E1EE5A85-64AA-B449-ACCC-E00BD0226094}"/>
              </a:ext>
            </a:extLst>
          </p:cNvPr>
          <p:cNvSpPr txBox="1">
            <a:spLocks noChangeArrowheads="1"/>
          </p:cNvSpPr>
          <p:nvPr/>
        </p:nvSpPr>
        <p:spPr bwMode="auto">
          <a:xfrm>
            <a:off x="431753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4" name="Text Box 13">
            <a:extLst>
              <a:ext uri="{FF2B5EF4-FFF2-40B4-BE49-F238E27FC236}">
                <a16:creationId xmlns:a16="http://schemas.microsoft.com/office/drawing/2014/main" id="{26D96FFC-FFF3-844F-A420-6A02A2397370}"/>
              </a:ext>
            </a:extLst>
          </p:cNvPr>
          <p:cNvSpPr txBox="1">
            <a:spLocks noChangeArrowheads="1"/>
          </p:cNvSpPr>
          <p:nvPr/>
        </p:nvSpPr>
        <p:spPr bwMode="auto">
          <a:xfrm>
            <a:off x="4317534"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05" name="Text Box 13">
            <a:extLst>
              <a:ext uri="{FF2B5EF4-FFF2-40B4-BE49-F238E27FC236}">
                <a16:creationId xmlns:a16="http://schemas.microsoft.com/office/drawing/2014/main" id="{42A5B3AD-3816-2248-8C58-02C71C4F6451}"/>
              </a:ext>
            </a:extLst>
          </p:cNvPr>
          <p:cNvSpPr txBox="1">
            <a:spLocks noChangeArrowheads="1"/>
          </p:cNvSpPr>
          <p:nvPr/>
        </p:nvSpPr>
        <p:spPr bwMode="auto">
          <a:xfrm>
            <a:off x="4317534"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4" name="Text Box 13">
            <a:extLst>
              <a:ext uri="{FF2B5EF4-FFF2-40B4-BE49-F238E27FC236}">
                <a16:creationId xmlns:a16="http://schemas.microsoft.com/office/drawing/2014/main" id="{6CA3A3A7-8B83-8149-88E6-88D582847BF7}"/>
              </a:ext>
            </a:extLst>
          </p:cNvPr>
          <p:cNvSpPr txBox="1">
            <a:spLocks noChangeArrowheads="1"/>
          </p:cNvSpPr>
          <p:nvPr/>
        </p:nvSpPr>
        <p:spPr bwMode="auto">
          <a:xfrm>
            <a:off x="4317534"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6" name="Text Box 13">
            <a:extLst>
              <a:ext uri="{FF2B5EF4-FFF2-40B4-BE49-F238E27FC236}">
                <a16:creationId xmlns:a16="http://schemas.microsoft.com/office/drawing/2014/main" id="{73345162-B92B-DA4A-81B3-D3B4D850B4EB}"/>
              </a:ext>
            </a:extLst>
          </p:cNvPr>
          <p:cNvSpPr txBox="1">
            <a:spLocks noChangeArrowheads="1"/>
          </p:cNvSpPr>
          <p:nvPr/>
        </p:nvSpPr>
        <p:spPr bwMode="auto">
          <a:xfrm>
            <a:off x="4317534"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7" name="Text Box 13">
            <a:extLst>
              <a:ext uri="{FF2B5EF4-FFF2-40B4-BE49-F238E27FC236}">
                <a16:creationId xmlns:a16="http://schemas.microsoft.com/office/drawing/2014/main" id="{C9CE2D5B-CDBA-A545-A996-3A635B69241D}"/>
              </a:ext>
            </a:extLst>
          </p:cNvPr>
          <p:cNvSpPr txBox="1">
            <a:spLocks noChangeArrowheads="1"/>
          </p:cNvSpPr>
          <p:nvPr/>
        </p:nvSpPr>
        <p:spPr bwMode="auto">
          <a:xfrm>
            <a:off x="4317534"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8" name="Text Box 13">
            <a:extLst>
              <a:ext uri="{FF2B5EF4-FFF2-40B4-BE49-F238E27FC236}">
                <a16:creationId xmlns:a16="http://schemas.microsoft.com/office/drawing/2014/main" id="{66A49F5F-B74B-CD4A-9AC3-7630BFF6E136}"/>
              </a:ext>
            </a:extLst>
          </p:cNvPr>
          <p:cNvSpPr txBox="1">
            <a:spLocks noChangeArrowheads="1"/>
          </p:cNvSpPr>
          <p:nvPr/>
        </p:nvSpPr>
        <p:spPr bwMode="auto">
          <a:xfrm>
            <a:off x="4317534"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9" name="Text Box 13">
            <a:extLst>
              <a:ext uri="{FF2B5EF4-FFF2-40B4-BE49-F238E27FC236}">
                <a16:creationId xmlns:a16="http://schemas.microsoft.com/office/drawing/2014/main" id="{FC9A65A5-7BB0-2248-A3B4-02CABE7BD289}"/>
              </a:ext>
            </a:extLst>
          </p:cNvPr>
          <p:cNvSpPr txBox="1">
            <a:spLocks noChangeArrowheads="1"/>
          </p:cNvSpPr>
          <p:nvPr/>
        </p:nvSpPr>
        <p:spPr bwMode="auto">
          <a:xfrm>
            <a:off x="4317534"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0" name="Text Box 13">
            <a:extLst>
              <a:ext uri="{FF2B5EF4-FFF2-40B4-BE49-F238E27FC236}">
                <a16:creationId xmlns:a16="http://schemas.microsoft.com/office/drawing/2014/main" id="{E08EDA9F-3144-F748-ABD6-82BE10D9A715}"/>
              </a:ext>
            </a:extLst>
          </p:cNvPr>
          <p:cNvSpPr txBox="1">
            <a:spLocks noChangeArrowheads="1"/>
          </p:cNvSpPr>
          <p:nvPr/>
        </p:nvSpPr>
        <p:spPr bwMode="auto">
          <a:xfrm>
            <a:off x="4766797"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1" name="Text Box 13">
            <a:extLst>
              <a:ext uri="{FF2B5EF4-FFF2-40B4-BE49-F238E27FC236}">
                <a16:creationId xmlns:a16="http://schemas.microsoft.com/office/drawing/2014/main" id="{91032F97-0E9B-0645-BFBE-A2D70C0F1E48}"/>
              </a:ext>
            </a:extLst>
          </p:cNvPr>
          <p:cNvSpPr txBox="1">
            <a:spLocks noChangeArrowheads="1"/>
          </p:cNvSpPr>
          <p:nvPr/>
        </p:nvSpPr>
        <p:spPr bwMode="auto">
          <a:xfrm>
            <a:off x="4766797"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2" name="Text Box 13">
            <a:extLst>
              <a:ext uri="{FF2B5EF4-FFF2-40B4-BE49-F238E27FC236}">
                <a16:creationId xmlns:a16="http://schemas.microsoft.com/office/drawing/2014/main" id="{0A0296C0-7EB0-AB41-A631-67064F3F90D7}"/>
              </a:ext>
            </a:extLst>
          </p:cNvPr>
          <p:cNvSpPr txBox="1">
            <a:spLocks noChangeArrowheads="1"/>
          </p:cNvSpPr>
          <p:nvPr/>
        </p:nvSpPr>
        <p:spPr bwMode="auto">
          <a:xfrm>
            <a:off x="476679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93" name="Text Box 13">
            <a:extLst>
              <a:ext uri="{FF2B5EF4-FFF2-40B4-BE49-F238E27FC236}">
                <a16:creationId xmlns:a16="http://schemas.microsoft.com/office/drawing/2014/main" id="{5CA4FE7D-2C6E-2645-9777-1BCA79CFF266}"/>
              </a:ext>
            </a:extLst>
          </p:cNvPr>
          <p:cNvSpPr txBox="1">
            <a:spLocks noChangeArrowheads="1"/>
          </p:cNvSpPr>
          <p:nvPr/>
        </p:nvSpPr>
        <p:spPr bwMode="auto">
          <a:xfrm>
            <a:off x="4766797"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2" name="Text Box 13">
            <a:extLst>
              <a:ext uri="{FF2B5EF4-FFF2-40B4-BE49-F238E27FC236}">
                <a16:creationId xmlns:a16="http://schemas.microsoft.com/office/drawing/2014/main" id="{1574C5DC-B887-C945-B6EA-4016976DE9A7}"/>
              </a:ext>
            </a:extLst>
          </p:cNvPr>
          <p:cNvSpPr txBox="1">
            <a:spLocks noChangeArrowheads="1"/>
          </p:cNvSpPr>
          <p:nvPr/>
        </p:nvSpPr>
        <p:spPr bwMode="auto">
          <a:xfrm>
            <a:off x="4766797"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4" name="Text Box 13">
            <a:extLst>
              <a:ext uri="{FF2B5EF4-FFF2-40B4-BE49-F238E27FC236}">
                <a16:creationId xmlns:a16="http://schemas.microsoft.com/office/drawing/2014/main" id="{B5B47FD3-A8E6-6141-95E2-A71BF2833073}"/>
              </a:ext>
            </a:extLst>
          </p:cNvPr>
          <p:cNvSpPr txBox="1">
            <a:spLocks noChangeArrowheads="1"/>
          </p:cNvSpPr>
          <p:nvPr/>
        </p:nvSpPr>
        <p:spPr bwMode="auto">
          <a:xfrm>
            <a:off x="4766797"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6" name="Text Box 13">
            <a:extLst>
              <a:ext uri="{FF2B5EF4-FFF2-40B4-BE49-F238E27FC236}">
                <a16:creationId xmlns:a16="http://schemas.microsoft.com/office/drawing/2014/main" id="{4028A503-D399-D340-AF40-B423F35C8BA4}"/>
              </a:ext>
            </a:extLst>
          </p:cNvPr>
          <p:cNvSpPr txBox="1">
            <a:spLocks noChangeArrowheads="1"/>
          </p:cNvSpPr>
          <p:nvPr/>
        </p:nvSpPr>
        <p:spPr bwMode="auto">
          <a:xfrm>
            <a:off x="4766797"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7" name="Text Box 13">
            <a:extLst>
              <a:ext uri="{FF2B5EF4-FFF2-40B4-BE49-F238E27FC236}">
                <a16:creationId xmlns:a16="http://schemas.microsoft.com/office/drawing/2014/main" id="{B58C4673-452D-0840-A238-0AF8B4E5AE3B}"/>
              </a:ext>
            </a:extLst>
          </p:cNvPr>
          <p:cNvSpPr txBox="1">
            <a:spLocks noChangeArrowheads="1"/>
          </p:cNvSpPr>
          <p:nvPr/>
        </p:nvSpPr>
        <p:spPr bwMode="auto">
          <a:xfrm>
            <a:off x="4766797"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6" name="Text Box 13">
            <a:extLst>
              <a:ext uri="{FF2B5EF4-FFF2-40B4-BE49-F238E27FC236}">
                <a16:creationId xmlns:a16="http://schemas.microsoft.com/office/drawing/2014/main" id="{6E170B42-786B-E246-B59C-D293CC81CBC1}"/>
              </a:ext>
            </a:extLst>
          </p:cNvPr>
          <p:cNvSpPr txBox="1">
            <a:spLocks noChangeArrowheads="1"/>
          </p:cNvSpPr>
          <p:nvPr/>
        </p:nvSpPr>
        <p:spPr bwMode="auto">
          <a:xfrm>
            <a:off x="4766797"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8" name="Text Box 13">
            <a:extLst>
              <a:ext uri="{FF2B5EF4-FFF2-40B4-BE49-F238E27FC236}">
                <a16:creationId xmlns:a16="http://schemas.microsoft.com/office/drawing/2014/main" id="{C2F1B755-6E5B-AF46-9F93-F24AAED7A246}"/>
              </a:ext>
            </a:extLst>
          </p:cNvPr>
          <p:cNvSpPr txBox="1">
            <a:spLocks noChangeArrowheads="1"/>
          </p:cNvSpPr>
          <p:nvPr/>
        </p:nvSpPr>
        <p:spPr bwMode="auto">
          <a:xfrm>
            <a:off x="4766797"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9" name="Text Box 13">
            <a:extLst>
              <a:ext uri="{FF2B5EF4-FFF2-40B4-BE49-F238E27FC236}">
                <a16:creationId xmlns:a16="http://schemas.microsoft.com/office/drawing/2014/main" id="{08CDE0D5-90FF-DD44-8161-BD3D4A5319DB}"/>
              </a:ext>
            </a:extLst>
          </p:cNvPr>
          <p:cNvSpPr txBox="1">
            <a:spLocks noChangeArrowheads="1"/>
          </p:cNvSpPr>
          <p:nvPr/>
        </p:nvSpPr>
        <p:spPr bwMode="auto">
          <a:xfrm>
            <a:off x="4766797"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0" name="Text Box 13">
            <a:extLst>
              <a:ext uri="{FF2B5EF4-FFF2-40B4-BE49-F238E27FC236}">
                <a16:creationId xmlns:a16="http://schemas.microsoft.com/office/drawing/2014/main" id="{9830D280-FB63-E24C-80B3-D6D1CA349041}"/>
              </a:ext>
            </a:extLst>
          </p:cNvPr>
          <p:cNvSpPr txBox="1">
            <a:spLocks noChangeArrowheads="1"/>
          </p:cNvSpPr>
          <p:nvPr/>
        </p:nvSpPr>
        <p:spPr bwMode="auto">
          <a:xfrm>
            <a:off x="4766797"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81" name="Text Box 13">
            <a:extLst>
              <a:ext uri="{FF2B5EF4-FFF2-40B4-BE49-F238E27FC236}">
                <a16:creationId xmlns:a16="http://schemas.microsoft.com/office/drawing/2014/main" id="{86C18719-36E4-3245-A8A2-C3D65B4D9FE3}"/>
              </a:ext>
            </a:extLst>
          </p:cNvPr>
          <p:cNvSpPr txBox="1">
            <a:spLocks noChangeArrowheads="1"/>
          </p:cNvSpPr>
          <p:nvPr/>
        </p:nvSpPr>
        <p:spPr bwMode="auto">
          <a:xfrm>
            <a:off x="4766797"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2" name="Text Box 13">
            <a:extLst>
              <a:ext uri="{FF2B5EF4-FFF2-40B4-BE49-F238E27FC236}">
                <a16:creationId xmlns:a16="http://schemas.microsoft.com/office/drawing/2014/main" id="{A822BD39-0223-414D-8292-937AF7415EDC}"/>
              </a:ext>
            </a:extLst>
          </p:cNvPr>
          <p:cNvSpPr txBox="1">
            <a:spLocks noChangeArrowheads="1"/>
          </p:cNvSpPr>
          <p:nvPr/>
        </p:nvSpPr>
        <p:spPr bwMode="auto">
          <a:xfrm>
            <a:off x="5216060"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3" name="Text Box 13">
            <a:extLst>
              <a:ext uri="{FF2B5EF4-FFF2-40B4-BE49-F238E27FC236}">
                <a16:creationId xmlns:a16="http://schemas.microsoft.com/office/drawing/2014/main" id="{184316C7-14BD-6B45-B52A-83167EB8D03A}"/>
              </a:ext>
            </a:extLst>
          </p:cNvPr>
          <p:cNvSpPr txBox="1">
            <a:spLocks noChangeArrowheads="1"/>
          </p:cNvSpPr>
          <p:nvPr/>
        </p:nvSpPr>
        <p:spPr bwMode="auto">
          <a:xfrm>
            <a:off x="5216060"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4" name="Text Box 13">
            <a:extLst>
              <a:ext uri="{FF2B5EF4-FFF2-40B4-BE49-F238E27FC236}">
                <a16:creationId xmlns:a16="http://schemas.microsoft.com/office/drawing/2014/main" id="{AD7BE5D7-0C6C-8040-B085-77973AC24698}"/>
              </a:ext>
            </a:extLst>
          </p:cNvPr>
          <p:cNvSpPr txBox="1">
            <a:spLocks noChangeArrowheads="1"/>
          </p:cNvSpPr>
          <p:nvPr/>
        </p:nvSpPr>
        <p:spPr bwMode="auto">
          <a:xfrm>
            <a:off x="521606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75" name="Text Box 13">
            <a:extLst>
              <a:ext uri="{FF2B5EF4-FFF2-40B4-BE49-F238E27FC236}">
                <a16:creationId xmlns:a16="http://schemas.microsoft.com/office/drawing/2014/main" id="{7CB75C0E-3FB3-4F40-B7C1-27D65BEB2556}"/>
              </a:ext>
            </a:extLst>
          </p:cNvPr>
          <p:cNvSpPr txBox="1">
            <a:spLocks noChangeArrowheads="1"/>
          </p:cNvSpPr>
          <p:nvPr/>
        </p:nvSpPr>
        <p:spPr bwMode="auto">
          <a:xfrm>
            <a:off x="5216060"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4" name="Text Box 13">
            <a:extLst>
              <a:ext uri="{FF2B5EF4-FFF2-40B4-BE49-F238E27FC236}">
                <a16:creationId xmlns:a16="http://schemas.microsoft.com/office/drawing/2014/main" id="{E5973D97-AE4C-B24E-8C38-A7DBF6C13E06}"/>
              </a:ext>
            </a:extLst>
          </p:cNvPr>
          <p:cNvSpPr txBox="1">
            <a:spLocks noChangeArrowheads="1"/>
          </p:cNvSpPr>
          <p:nvPr/>
        </p:nvSpPr>
        <p:spPr bwMode="auto">
          <a:xfrm>
            <a:off x="5216060"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6" name="Text Box 13">
            <a:extLst>
              <a:ext uri="{FF2B5EF4-FFF2-40B4-BE49-F238E27FC236}">
                <a16:creationId xmlns:a16="http://schemas.microsoft.com/office/drawing/2014/main" id="{D99BB1B0-707D-2E49-8B53-C76D141A566B}"/>
              </a:ext>
            </a:extLst>
          </p:cNvPr>
          <p:cNvSpPr txBox="1">
            <a:spLocks noChangeArrowheads="1"/>
          </p:cNvSpPr>
          <p:nvPr/>
        </p:nvSpPr>
        <p:spPr bwMode="auto">
          <a:xfrm>
            <a:off x="5216060"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8" name="Text Box 13">
            <a:extLst>
              <a:ext uri="{FF2B5EF4-FFF2-40B4-BE49-F238E27FC236}">
                <a16:creationId xmlns:a16="http://schemas.microsoft.com/office/drawing/2014/main" id="{AF4937C3-FDD8-6446-886B-BCF8DDB20F11}"/>
              </a:ext>
            </a:extLst>
          </p:cNvPr>
          <p:cNvSpPr txBox="1">
            <a:spLocks noChangeArrowheads="1"/>
          </p:cNvSpPr>
          <p:nvPr/>
        </p:nvSpPr>
        <p:spPr bwMode="auto">
          <a:xfrm>
            <a:off x="5216060"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9" name="Text Box 13">
            <a:extLst>
              <a:ext uri="{FF2B5EF4-FFF2-40B4-BE49-F238E27FC236}">
                <a16:creationId xmlns:a16="http://schemas.microsoft.com/office/drawing/2014/main" id="{A1AA5A0F-F066-2546-A65C-0248E8C9D298}"/>
              </a:ext>
            </a:extLst>
          </p:cNvPr>
          <p:cNvSpPr txBox="1">
            <a:spLocks noChangeArrowheads="1"/>
          </p:cNvSpPr>
          <p:nvPr/>
        </p:nvSpPr>
        <p:spPr bwMode="auto">
          <a:xfrm>
            <a:off x="5216060"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8" name="Text Box 13">
            <a:extLst>
              <a:ext uri="{FF2B5EF4-FFF2-40B4-BE49-F238E27FC236}">
                <a16:creationId xmlns:a16="http://schemas.microsoft.com/office/drawing/2014/main" id="{30A7A9E5-4591-A141-9D1D-3B75A32A69D7}"/>
              </a:ext>
            </a:extLst>
          </p:cNvPr>
          <p:cNvSpPr txBox="1">
            <a:spLocks noChangeArrowheads="1"/>
          </p:cNvSpPr>
          <p:nvPr/>
        </p:nvSpPr>
        <p:spPr bwMode="auto">
          <a:xfrm>
            <a:off x="5216060"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0" name="Text Box 13">
            <a:extLst>
              <a:ext uri="{FF2B5EF4-FFF2-40B4-BE49-F238E27FC236}">
                <a16:creationId xmlns:a16="http://schemas.microsoft.com/office/drawing/2014/main" id="{0806FCB8-EC3D-AE4A-BA98-5EBB7FB95D50}"/>
              </a:ext>
            </a:extLst>
          </p:cNvPr>
          <p:cNvSpPr txBox="1">
            <a:spLocks noChangeArrowheads="1"/>
          </p:cNvSpPr>
          <p:nvPr/>
        </p:nvSpPr>
        <p:spPr bwMode="auto">
          <a:xfrm>
            <a:off x="5216060"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1" name="Text Box 13">
            <a:extLst>
              <a:ext uri="{FF2B5EF4-FFF2-40B4-BE49-F238E27FC236}">
                <a16:creationId xmlns:a16="http://schemas.microsoft.com/office/drawing/2014/main" id="{67281F6B-BB24-5242-B0F6-460D03B4B9D6}"/>
              </a:ext>
            </a:extLst>
          </p:cNvPr>
          <p:cNvSpPr txBox="1">
            <a:spLocks noChangeArrowheads="1"/>
          </p:cNvSpPr>
          <p:nvPr/>
        </p:nvSpPr>
        <p:spPr bwMode="auto">
          <a:xfrm>
            <a:off x="5216060"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2" name="Text Box 13">
            <a:extLst>
              <a:ext uri="{FF2B5EF4-FFF2-40B4-BE49-F238E27FC236}">
                <a16:creationId xmlns:a16="http://schemas.microsoft.com/office/drawing/2014/main" id="{204130F2-265B-454C-B8B9-F8C55227F93E}"/>
              </a:ext>
            </a:extLst>
          </p:cNvPr>
          <p:cNvSpPr txBox="1">
            <a:spLocks noChangeArrowheads="1"/>
          </p:cNvSpPr>
          <p:nvPr/>
        </p:nvSpPr>
        <p:spPr bwMode="auto">
          <a:xfrm>
            <a:off x="5216060"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63" name="Text Box 13">
            <a:extLst>
              <a:ext uri="{FF2B5EF4-FFF2-40B4-BE49-F238E27FC236}">
                <a16:creationId xmlns:a16="http://schemas.microsoft.com/office/drawing/2014/main" id="{1BDBB812-5D1E-A845-BD6F-BC3C622385D0}"/>
              </a:ext>
            </a:extLst>
          </p:cNvPr>
          <p:cNvSpPr txBox="1">
            <a:spLocks noChangeArrowheads="1"/>
          </p:cNvSpPr>
          <p:nvPr/>
        </p:nvSpPr>
        <p:spPr bwMode="auto">
          <a:xfrm>
            <a:off x="5216060"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4" name="Text Box 13">
            <a:extLst>
              <a:ext uri="{FF2B5EF4-FFF2-40B4-BE49-F238E27FC236}">
                <a16:creationId xmlns:a16="http://schemas.microsoft.com/office/drawing/2014/main" id="{0C5D4E6F-3254-6340-808A-1F771F8F0DF3}"/>
              </a:ext>
            </a:extLst>
          </p:cNvPr>
          <p:cNvSpPr txBox="1">
            <a:spLocks noChangeArrowheads="1"/>
          </p:cNvSpPr>
          <p:nvPr/>
        </p:nvSpPr>
        <p:spPr bwMode="auto">
          <a:xfrm>
            <a:off x="5665323"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5" name="Text Box 13">
            <a:extLst>
              <a:ext uri="{FF2B5EF4-FFF2-40B4-BE49-F238E27FC236}">
                <a16:creationId xmlns:a16="http://schemas.microsoft.com/office/drawing/2014/main" id="{B18BAED7-47F7-3246-A407-BC8473A5DDA7}"/>
              </a:ext>
            </a:extLst>
          </p:cNvPr>
          <p:cNvSpPr txBox="1">
            <a:spLocks noChangeArrowheads="1"/>
          </p:cNvSpPr>
          <p:nvPr/>
        </p:nvSpPr>
        <p:spPr bwMode="auto">
          <a:xfrm>
            <a:off x="566532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6" name="Text Box 13">
            <a:extLst>
              <a:ext uri="{FF2B5EF4-FFF2-40B4-BE49-F238E27FC236}">
                <a16:creationId xmlns:a16="http://schemas.microsoft.com/office/drawing/2014/main" id="{AAB55794-E122-2447-BFE2-69A07AB99674}"/>
              </a:ext>
            </a:extLst>
          </p:cNvPr>
          <p:cNvSpPr txBox="1">
            <a:spLocks noChangeArrowheads="1"/>
          </p:cNvSpPr>
          <p:nvPr/>
        </p:nvSpPr>
        <p:spPr bwMode="auto">
          <a:xfrm>
            <a:off x="5665323"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7" name="Text Box 13">
            <a:extLst>
              <a:ext uri="{FF2B5EF4-FFF2-40B4-BE49-F238E27FC236}">
                <a16:creationId xmlns:a16="http://schemas.microsoft.com/office/drawing/2014/main" id="{F9E83AF0-7191-FF46-ADE4-E250AB9B04C6}"/>
              </a:ext>
            </a:extLst>
          </p:cNvPr>
          <p:cNvSpPr txBox="1">
            <a:spLocks noChangeArrowheads="1"/>
          </p:cNvSpPr>
          <p:nvPr/>
        </p:nvSpPr>
        <p:spPr bwMode="auto">
          <a:xfrm>
            <a:off x="5665323"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6" name="Text Box 13">
            <a:extLst>
              <a:ext uri="{FF2B5EF4-FFF2-40B4-BE49-F238E27FC236}">
                <a16:creationId xmlns:a16="http://schemas.microsoft.com/office/drawing/2014/main" id="{8FAC7BDB-2F9F-1542-9BF7-3B146DCCDB08}"/>
              </a:ext>
            </a:extLst>
          </p:cNvPr>
          <p:cNvSpPr txBox="1">
            <a:spLocks noChangeArrowheads="1"/>
          </p:cNvSpPr>
          <p:nvPr/>
        </p:nvSpPr>
        <p:spPr bwMode="auto">
          <a:xfrm>
            <a:off x="566532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8" name="Text Box 13">
            <a:extLst>
              <a:ext uri="{FF2B5EF4-FFF2-40B4-BE49-F238E27FC236}">
                <a16:creationId xmlns:a16="http://schemas.microsoft.com/office/drawing/2014/main" id="{DA547878-139B-EC4B-A1E0-4B61AFB3FCCD}"/>
              </a:ext>
            </a:extLst>
          </p:cNvPr>
          <p:cNvSpPr txBox="1">
            <a:spLocks noChangeArrowheads="1"/>
          </p:cNvSpPr>
          <p:nvPr/>
        </p:nvSpPr>
        <p:spPr bwMode="auto">
          <a:xfrm>
            <a:off x="566532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0" name="Text Box 13">
            <a:extLst>
              <a:ext uri="{FF2B5EF4-FFF2-40B4-BE49-F238E27FC236}">
                <a16:creationId xmlns:a16="http://schemas.microsoft.com/office/drawing/2014/main" id="{B6341A83-251A-B044-956F-E0A867350FAF}"/>
              </a:ext>
            </a:extLst>
          </p:cNvPr>
          <p:cNvSpPr txBox="1">
            <a:spLocks noChangeArrowheads="1"/>
          </p:cNvSpPr>
          <p:nvPr/>
        </p:nvSpPr>
        <p:spPr bwMode="auto">
          <a:xfrm>
            <a:off x="566532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51" name="Text Box 13">
            <a:extLst>
              <a:ext uri="{FF2B5EF4-FFF2-40B4-BE49-F238E27FC236}">
                <a16:creationId xmlns:a16="http://schemas.microsoft.com/office/drawing/2014/main" id="{8FDA1711-A668-CD48-9778-27A8851CB744}"/>
              </a:ext>
            </a:extLst>
          </p:cNvPr>
          <p:cNvSpPr txBox="1">
            <a:spLocks noChangeArrowheads="1"/>
          </p:cNvSpPr>
          <p:nvPr/>
        </p:nvSpPr>
        <p:spPr bwMode="auto">
          <a:xfrm>
            <a:off x="566532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0" name="Text Box 13">
            <a:extLst>
              <a:ext uri="{FF2B5EF4-FFF2-40B4-BE49-F238E27FC236}">
                <a16:creationId xmlns:a16="http://schemas.microsoft.com/office/drawing/2014/main" id="{5DB1DA47-FD4A-CE49-ADE3-2E7DF8405C5B}"/>
              </a:ext>
            </a:extLst>
          </p:cNvPr>
          <p:cNvSpPr txBox="1">
            <a:spLocks noChangeArrowheads="1"/>
          </p:cNvSpPr>
          <p:nvPr/>
        </p:nvSpPr>
        <p:spPr bwMode="auto">
          <a:xfrm>
            <a:off x="566532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2" name="Text Box 13">
            <a:extLst>
              <a:ext uri="{FF2B5EF4-FFF2-40B4-BE49-F238E27FC236}">
                <a16:creationId xmlns:a16="http://schemas.microsoft.com/office/drawing/2014/main" id="{85D1F9E9-3AD7-ED4F-A392-043365BB6057}"/>
              </a:ext>
            </a:extLst>
          </p:cNvPr>
          <p:cNvSpPr txBox="1">
            <a:spLocks noChangeArrowheads="1"/>
          </p:cNvSpPr>
          <p:nvPr/>
        </p:nvSpPr>
        <p:spPr bwMode="auto">
          <a:xfrm>
            <a:off x="5665323"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3" name="Text Box 13">
            <a:extLst>
              <a:ext uri="{FF2B5EF4-FFF2-40B4-BE49-F238E27FC236}">
                <a16:creationId xmlns:a16="http://schemas.microsoft.com/office/drawing/2014/main" id="{BB5C9139-A283-A040-B029-6AD110BC7BFE}"/>
              </a:ext>
            </a:extLst>
          </p:cNvPr>
          <p:cNvSpPr txBox="1">
            <a:spLocks noChangeArrowheads="1"/>
          </p:cNvSpPr>
          <p:nvPr/>
        </p:nvSpPr>
        <p:spPr bwMode="auto">
          <a:xfrm>
            <a:off x="5665323"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4" name="Text Box 13">
            <a:extLst>
              <a:ext uri="{FF2B5EF4-FFF2-40B4-BE49-F238E27FC236}">
                <a16:creationId xmlns:a16="http://schemas.microsoft.com/office/drawing/2014/main" id="{2D3F4045-5113-AF4B-9660-0095A9D3EE95}"/>
              </a:ext>
            </a:extLst>
          </p:cNvPr>
          <p:cNvSpPr txBox="1">
            <a:spLocks noChangeArrowheads="1"/>
          </p:cNvSpPr>
          <p:nvPr/>
        </p:nvSpPr>
        <p:spPr bwMode="auto">
          <a:xfrm>
            <a:off x="5665323"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45" name="Text Box 13">
            <a:extLst>
              <a:ext uri="{FF2B5EF4-FFF2-40B4-BE49-F238E27FC236}">
                <a16:creationId xmlns:a16="http://schemas.microsoft.com/office/drawing/2014/main" id="{45ABAAE0-3DC8-9F4A-B128-9E48549E5CF4}"/>
              </a:ext>
            </a:extLst>
          </p:cNvPr>
          <p:cNvSpPr txBox="1">
            <a:spLocks noChangeArrowheads="1"/>
          </p:cNvSpPr>
          <p:nvPr/>
        </p:nvSpPr>
        <p:spPr bwMode="auto">
          <a:xfrm>
            <a:off x="5665323"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4" name="Text Box 13">
            <a:extLst>
              <a:ext uri="{FF2B5EF4-FFF2-40B4-BE49-F238E27FC236}">
                <a16:creationId xmlns:a16="http://schemas.microsoft.com/office/drawing/2014/main" id="{9B02C975-2ADF-684B-B4F0-C42EB1DD710F}"/>
              </a:ext>
            </a:extLst>
          </p:cNvPr>
          <p:cNvSpPr txBox="1">
            <a:spLocks noChangeArrowheads="1"/>
          </p:cNvSpPr>
          <p:nvPr/>
        </p:nvSpPr>
        <p:spPr bwMode="auto">
          <a:xfrm>
            <a:off x="611458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7" name="Text Box 13">
            <a:extLst>
              <a:ext uri="{FF2B5EF4-FFF2-40B4-BE49-F238E27FC236}">
                <a16:creationId xmlns:a16="http://schemas.microsoft.com/office/drawing/2014/main" id="{C4F4E1DA-30CB-5442-B936-273567332529}"/>
              </a:ext>
            </a:extLst>
          </p:cNvPr>
          <p:cNvSpPr txBox="1">
            <a:spLocks noChangeArrowheads="1"/>
          </p:cNvSpPr>
          <p:nvPr/>
        </p:nvSpPr>
        <p:spPr bwMode="auto">
          <a:xfrm>
            <a:off x="6114586"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8" name="Text Box 13">
            <a:extLst>
              <a:ext uri="{FF2B5EF4-FFF2-40B4-BE49-F238E27FC236}">
                <a16:creationId xmlns:a16="http://schemas.microsoft.com/office/drawing/2014/main" id="{3ECA2165-4DDA-994F-B8A3-8E6CFA0FE759}"/>
              </a:ext>
            </a:extLst>
          </p:cNvPr>
          <p:cNvSpPr txBox="1">
            <a:spLocks noChangeArrowheads="1"/>
          </p:cNvSpPr>
          <p:nvPr/>
        </p:nvSpPr>
        <p:spPr bwMode="auto">
          <a:xfrm>
            <a:off x="611458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9" name="Text Box 13">
            <a:extLst>
              <a:ext uri="{FF2B5EF4-FFF2-40B4-BE49-F238E27FC236}">
                <a16:creationId xmlns:a16="http://schemas.microsoft.com/office/drawing/2014/main" id="{A87671BC-A877-0E42-844E-DF2DEBDB399C}"/>
              </a:ext>
            </a:extLst>
          </p:cNvPr>
          <p:cNvSpPr txBox="1">
            <a:spLocks noChangeArrowheads="1"/>
          </p:cNvSpPr>
          <p:nvPr/>
        </p:nvSpPr>
        <p:spPr bwMode="auto">
          <a:xfrm>
            <a:off x="6114586"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8" name="Text Box 13">
            <a:extLst>
              <a:ext uri="{FF2B5EF4-FFF2-40B4-BE49-F238E27FC236}">
                <a16:creationId xmlns:a16="http://schemas.microsoft.com/office/drawing/2014/main" id="{0EDB2048-67F4-C641-BD3F-5472AE532A06}"/>
              </a:ext>
            </a:extLst>
          </p:cNvPr>
          <p:cNvSpPr txBox="1">
            <a:spLocks noChangeArrowheads="1"/>
          </p:cNvSpPr>
          <p:nvPr/>
        </p:nvSpPr>
        <p:spPr bwMode="auto">
          <a:xfrm>
            <a:off x="6114586"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0" name="Text Box 13">
            <a:extLst>
              <a:ext uri="{FF2B5EF4-FFF2-40B4-BE49-F238E27FC236}">
                <a16:creationId xmlns:a16="http://schemas.microsoft.com/office/drawing/2014/main" id="{F849BDAE-19E5-2449-946B-460FEFE7FF7C}"/>
              </a:ext>
            </a:extLst>
          </p:cNvPr>
          <p:cNvSpPr txBox="1">
            <a:spLocks noChangeArrowheads="1"/>
          </p:cNvSpPr>
          <p:nvPr/>
        </p:nvSpPr>
        <p:spPr bwMode="auto">
          <a:xfrm>
            <a:off x="6114586"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2" name="Text Box 13">
            <a:extLst>
              <a:ext uri="{FF2B5EF4-FFF2-40B4-BE49-F238E27FC236}">
                <a16:creationId xmlns:a16="http://schemas.microsoft.com/office/drawing/2014/main" id="{3F483FAA-156F-B84B-A928-8B799D33CA66}"/>
              </a:ext>
            </a:extLst>
          </p:cNvPr>
          <p:cNvSpPr txBox="1">
            <a:spLocks noChangeArrowheads="1"/>
          </p:cNvSpPr>
          <p:nvPr/>
        </p:nvSpPr>
        <p:spPr bwMode="auto">
          <a:xfrm>
            <a:off x="6114586"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2" name="Text Box 13">
            <a:extLst>
              <a:ext uri="{FF2B5EF4-FFF2-40B4-BE49-F238E27FC236}">
                <a16:creationId xmlns:a16="http://schemas.microsoft.com/office/drawing/2014/main" id="{ECC4CCD6-F69B-A749-9C87-AE01EFEB55B7}"/>
              </a:ext>
            </a:extLst>
          </p:cNvPr>
          <p:cNvSpPr txBox="1">
            <a:spLocks noChangeArrowheads="1"/>
          </p:cNvSpPr>
          <p:nvPr/>
        </p:nvSpPr>
        <p:spPr bwMode="auto">
          <a:xfrm>
            <a:off x="6114586"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4" name="Text Box 13">
            <a:extLst>
              <a:ext uri="{FF2B5EF4-FFF2-40B4-BE49-F238E27FC236}">
                <a16:creationId xmlns:a16="http://schemas.microsoft.com/office/drawing/2014/main" id="{73BD6A4D-1563-7C49-8869-2778796702E4}"/>
              </a:ext>
            </a:extLst>
          </p:cNvPr>
          <p:cNvSpPr txBox="1">
            <a:spLocks noChangeArrowheads="1"/>
          </p:cNvSpPr>
          <p:nvPr/>
        </p:nvSpPr>
        <p:spPr bwMode="auto">
          <a:xfrm>
            <a:off x="6114586"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5" name="Text Box 13">
            <a:extLst>
              <a:ext uri="{FF2B5EF4-FFF2-40B4-BE49-F238E27FC236}">
                <a16:creationId xmlns:a16="http://schemas.microsoft.com/office/drawing/2014/main" id="{08423CE5-3204-704D-A75F-A85E03B4F318}"/>
              </a:ext>
            </a:extLst>
          </p:cNvPr>
          <p:cNvSpPr txBox="1">
            <a:spLocks noChangeArrowheads="1"/>
          </p:cNvSpPr>
          <p:nvPr/>
        </p:nvSpPr>
        <p:spPr bwMode="auto">
          <a:xfrm>
            <a:off x="6114586"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6" name="Text Box 13">
            <a:extLst>
              <a:ext uri="{FF2B5EF4-FFF2-40B4-BE49-F238E27FC236}">
                <a16:creationId xmlns:a16="http://schemas.microsoft.com/office/drawing/2014/main" id="{1072575D-6BEC-0248-9132-1142FFA8BB1C}"/>
              </a:ext>
            </a:extLst>
          </p:cNvPr>
          <p:cNvSpPr txBox="1">
            <a:spLocks noChangeArrowheads="1"/>
          </p:cNvSpPr>
          <p:nvPr/>
        </p:nvSpPr>
        <p:spPr bwMode="auto">
          <a:xfrm>
            <a:off x="6114586"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7" name="Text Box 13">
            <a:extLst>
              <a:ext uri="{FF2B5EF4-FFF2-40B4-BE49-F238E27FC236}">
                <a16:creationId xmlns:a16="http://schemas.microsoft.com/office/drawing/2014/main" id="{3F6089FC-F396-6D4F-AE3F-2EC1AF620663}"/>
              </a:ext>
            </a:extLst>
          </p:cNvPr>
          <p:cNvSpPr txBox="1">
            <a:spLocks noChangeArrowheads="1"/>
          </p:cNvSpPr>
          <p:nvPr/>
        </p:nvSpPr>
        <p:spPr bwMode="auto">
          <a:xfrm>
            <a:off x="6114586"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8" name="Text Box 13">
            <a:extLst>
              <a:ext uri="{FF2B5EF4-FFF2-40B4-BE49-F238E27FC236}">
                <a16:creationId xmlns:a16="http://schemas.microsoft.com/office/drawing/2014/main" id="{C388B64E-627D-AD4E-B6D2-99D8DE4CC6C7}"/>
              </a:ext>
            </a:extLst>
          </p:cNvPr>
          <p:cNvSpPr txBox="1">
            <a:spLocks noChangeArrowheads="1"/>
          </p:cNvSpPr>
          <p:nvPr/>
        </p:nvSpPr>
        <p:spPr bwMode="auto">
          <a:xfrm>
            <a:off x="6563849"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9" name="Text Box 13">
            <a:extLst>
              <a:ext uri="{FF2B5EF4-FFF2-40B4-BE49-F238E27FC236}">
                <a16:creationId xmlns:a16="http://schemas.microsoft.com/office/drawing/2014/main" id="{BECE876B-009D-A64B-8B18-04C4DBF7203F}"/>
              </a:ext>
            </a:extLst>
          </p:cNvPr>
          <p:cNvSpPr txBox="1">
            <a:spLocks noChangeArrowheads="1"/>
          </p:cNvSpPr>
          <p:nvPr/>
        </p:nvSpPr>
        <p:spPr bwMode="auto">
          <a:xfrm>
            <a:off x="656384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0" name="Text Box 13">
            <a:extLst>
              <a:ext uri="{FF2B5EF4-FFF2-40B4-BE49-F238E27FC236}">
                <a16:creationId xmlns:a16="http://schemas.microsoft.com/office/drawing/2014/main" id="{6EBF697E-3B4F-0143-951A-1650013612B0}"/>
              </a:ext>
            </a:extLst>
          </p:cNvPr>
          <p:cNvSpPr txBox="1">
            <a:spLocks noChangeArrowheads="1"/>
          </p:cNvSpPr>
          <p:nvPr/>
        </p:nvSpPr>
        <p:spPr bwMode="auto">
          <a:xfrm>
            <a:off x="656384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6" name="Text Box 13">
            <a:extLst>
              <a:ext uri="{FF2B5EF4-FFF2-40B4-BE49-F238E27FC236}">
                <a16:creationId xmlns:a16="http://schemas.microsoft.com/office/drawing/2014/main" id="{8F4D1DEF-8F4D-E74C-9B3B-B1560D5B3BCB}"/>
              </a:ext>
            </a:extLst>
          </p:cNvPr>
          <p:cNvSpPr txBox="1">
            <a:spLocks noChangeArrowheads="1"/>
          </p:cNvSpPr>
          <p:nvPr/>
        </p:nvSpPr>
        <p:spPr bwMode="auto">
          <a:xfrm>
            <a:off x="6563849"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7" name="Text Box 13">
            <a:extLst>
              <a:ext uri="{FF2B5EF4-FFF2-40B4-BE49-F238E27FC236}">
                <a16:creationId xmlns:a16="http://schemas.microsoft.com/office/drawing/2014/main" id="{F77F26E9-019B-F448-83B6-A6873D5B7641}"/>
              </a:ext>
            </a:extLst>
          </p:cNvPr>
          <p:cNvSpPr txBox="1">
            <a:spLocks noChangeArrowheads="1"/>
          </p:cNvSpPr>
          <p:nvPr/>
        </p:nvSpPr>
        <p:spPr bwMode="auto">
          <a:xfrm>
            <a:off x="6563849"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8" name="Text Box 13">
            <a:extLst>
              <a:ext uri="{FF2B5EF4-FFF2-40B4-BE49-F238E27FC236}">
                <a16:creationId xmlns:a16="http://schemas.microsoft.com/office/drawing/2014/main" id="{3F930D81-28CE-0D49-83B9-A8A05EC87AAC}"/>
              </a:ext>
            </a:extLst>
          </p:cNvPr>
          <p:cNvSpPr txBox="1">
            <a:spLocks noChangeArrowheads="1"/>
          </p:cNvSpPr>
          <p:nvPr/>
        </p:nvSpPr>
        <p:spPr bwMode="auto">
          <a:xfrm>
            <a:off x="6563849"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9" name="Text Box 13">
            <a:extLst>
              <a:ext uri="{FF2B5EF4-FFF2-40B4-BE49-F238E27FC236}">
                <a16:creationId xmlns:a16="http://schemas.microsoft.com/office/drawing/2014/main" id="{D285C243-BECD-294B-8C5C-EB577FFEA095}"/>
              </a:ext>
            </a:extLst>
          </p:cNvPr>
          <p:cNvSpPr txBox="1">
            <a:spLocks noChangeArrowheads="1"/>
          </p:cNvSpPr>
          <p:nvPr/>
        </p:nvSpPr>
        <p:spPr bwMode="auto">
          <a:xfrm>
            <a:off x="6563849"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8" name="Text Box 13">
            <a:extLst>
              <a:ext uri="{FF2B5EF4-FFF2-40B4-BE49-F238E27FC236}">
                <a16:creationId xmlns:a16="http://schemas.microsoft.com/office/drawing/2014/main" id="{10189D8D-7D7F-3045-BB1E-CA5FA5F18ADD}"/>
              </a:ext>
            </a:extLst>
          </p:cNvPr>
          <p:cNvSpPr txBox="1">
            <a:spLocks noChangeArrowheads="1"/>
          </p:cNvSpPr>
          <p:nvPr/>
        </p:nvSpPr>
        <p:spPr bwMode="auto">
          <a:xfrm>
            <a:off x="701311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0" name="Text Box 13">
            <a:extLst>
              <a:ext uri="{FF2B5EF4-FFF2-40B4-BE49-F238E27FC236}">
                <a16:creationId xmlns:a16="http://schemas.microsoft.com/office/drawing/2014/main" id="{BD68024C-AC3F-CC4B-B170-426E49F86EB7}"/>
              </a:ext>
            </a:extLst>
          </p:cNvPr>
          <p:cNvSpPr txBox="1">
            <a:spLocks noChangeArrowheads="1"/>
          </p:cNvSpPr>
          <p:nvPr/>
        </p:nvSpPr>
        <p:spPr bwMode="auto">
          <a:xfrm>
            <a:off x="7013112"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1" name="Text Box 13">
            <a:extLst>
              <a:ext uri="{FF2B5EF4-FFF2-40B4-BE49-F238E27FC236}">
                <a16:creationId xmlns:a16="http://schemas.microsoft.com/office/drawing/2014/main" id="{EBCCC91D-1911-F543-982C-DB346E53A3FD}"/>
              </a:ext>
            </a:extLst>
          </p:cNvPr>
          <p:cNvSpPr txBox="1">
            <a:spLocks noChangeArrowheads="1"/>
          </p:cNvSpPr>
          <p:nvPr/>
        </p:nvSpPr>
        <p:spPr bwMode="auto">
          <a:xfrm>
            <a:off x="7013112"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2" name="Text Box 13">
            <a:extLst>
              <a:ext uri="{FF2B5EF4-FFF2-40B4-BE49-F238E27FC236}">
                <a16:creationId xmlns:a16="http://schemas.microsoft.com/office/drawing/2014/main" id="{2A6DD05F-F3C1-F54D-BE18-1A9BA80EC66C}"/>
              </a:ext>
            </a:extLst>
          </p:cNvPr>
          <p:cNvSpPr txBox="1">
            <a:spLocks noChangeArrowheads="1"/>
          </p:cNvSpPr>
          <p:nvPr/>
        </p:nvSpPr>
        <p:spPr bwMode="auto">
          <a:xfrm>
            <a:off x="701311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4" name="Text Box 13">
            <a:extLst>
              <a:ext uri="{FF2B5EF4-FFF2-40B4-BE49-F238E27FC236}">
                <a16:creationId xmlns:a16="http://schemas.microsoft.com/office/drawing/2014/main" id="{4A81CEDF-0424-1A41-949B-6ED567F6C8C3}"/>
              </a:ext>
            </a:extLst>
          </p:cNvPr>
          <p:cNvSpPr txBox="1">
            <a:spLocks noChangeArrowheads="1"/>
          </p:cNvSpPr>
          <p:nvPr/>
        </p:nvSpPr>
        <p:spPr bwMode="auto">
          <a:xfrm>
            <a:off x="7013112"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6" name="Text Box 13">
            <a:extLst>
              <a:ext uri="{FF2B5EF4-FFF2-40B4-BE49-F238E27FC236}">
                <a16:creationId xmlns:a16="http://schemas.microsoft.com/office/drawing/2014/main" id="{FF2E3F33-5D77-A646-AB9B-926AC1120A96}"/>
              </a:ext>
            </a:extLst>
          </p:cNvPr>
          <p:cNvSpPr txBox="1">
            <a:spLocks noChangeArrowheads="1"/>
          </p:cNvSpPr>
          <p:nvPr/>
        </p:nvSpPr>
        <p:spPr bwMode="auto">
          <a:xfrm>
            <a:off x="7013112"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6" name="Text Box 13">
            <a:extLst>
              <a:ext uri="{FF2B5EF4-FFF2-40B4-BE49-F238E27FC236}">
                <a16:creationId xmlns:a16="http://schemas.microsoft.com/office/drawing/2014/main" id="{CD606CC0-37AC-B142-905D-8C61E0F77BFE}"/>
              </a:ext>
            </a:extLst>
          </p:cNvPr>
          <p:cNvSpPr txBox="1">
            <a:spLocks noChangeArrowheads="1"/>
          </p:cNvSpPr>
          <p:nvPr/>
        </p:nvSpPr>
        <p:spPr bwMode="auto">
          <a:xfrm>
            <a:off x="7013112"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8" name="Text Box 13">
            <a:extLst>
              <a:ext uri="{FF2B5EF4-FFF2-40B4-BE49-F238E27FC236}">
                <a16:creationId xmlns:a16="http://schemas.microsoft.com/office/drawing/2014/main" id="{096EBAD1-C365-5B4F-9908-4072ED0E4EA2}"/>
              </a:ext>
            </a:extLst>
          </p:cNvPr>
          <p:cNvSpPr txBox="1">
            <a:spLocks noChangeArrowheads="1"/>
          </p:cNvSpPr>
          <p:nvPr/>
        </p:nvSpPr>
        <p:spPr bwMode="auto">
          <a:xfrm>
            <a:off x="7013112"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9" name="Text Box 13">
            <a:extLst>
              <a:ext uri="{FF2B5EF4-FFF2-40B4-BE49-F238E27FC236}">
                <a16:creationId xmlns:a16="http://schemas.microsoft.com/office/drawing/2014/main" id="{575094CD-3A86-034E-9FCD-A182A528A58F}"/>
              </a:ext>
            </a:extLst>
          </p:cNvPr>
          <p:cNvSpPr txBox="1">
            <a:spLocks noChangeArrowheads="1"/>
          </p:cNvSpPr>
          <p:nvPr/>
        </p:nvSpPr>
        <p:spPr bwMode="auto">
          <a:xfrm>
            <a:off x="7013112"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0" name="Text Box 13">
            <a:extLst>
              <a:ext uri="{FF2B5EF4-FFF2-40B4-BE49-F238E27FC236}">
                <a16:creationId xmlns:a16="http://schemas.microsoft.com/office/drawing/2014/main" id="{9EE386F7-2F07-EA4B-B1ED-6ECD5A0C3FD8}"/>
              </a:ext>
            </a:extLst>
          </p:cNvPr>
          <p:cNvSpPr txBox="1">
            <a:spLocks noChangeArrowheads="1"/>
          </p:cNvSpPr>
          <p:nvPr/>
        </p:nvSpPr>
        <p:spPr bwMode="auto">
          <a:xfrm>
            <a:off x="7013112"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91" name="Text Box 13">
            <a:extLst>
              <a:ext uri="{FF2B5EF4-FFF2-40B4-BE49-F238E27FC236}">
                <a16:creationId xmlns:a16="http://schemas.microsoft.com/office/drawing/2014/main" id="{F66F3F85-8B09-9645-A53B-C903122BE7BD}"/>
              </a:ext>
            </a:extLst>
          </p:cNvPr>
          <p:cNvSpPr txBox="1">
            <a:spLocks noChangeArrowheads="1"/>
          </p:cNvSpPr>
          <p:nvPr/>
        </p:nvSpPr>
        <p:spPr bwMode="auto">
          <a:xfrm>
            <a:off x="7013112"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0" name="Text Box 13">
            <a:extLst>
              <a:ext uri="{FF2B5EF4-FFF2-40B4-BE49-F238E27FC236}">
                <a16:creationId xmlns:a16="http://schemas.microsoft.com/office/drawing/2014/main" id="{80F0AA2F-E615-204D-8FEF-5CC1EBC5FDC0}"/>
              </a:ext>
            </a:extLst>
          </p:cNvPr>
          <p:cNvSpPr txBox="1">
            <a:spLocks noChangeArrowheads="1"/>
          </p:cNvSpPr>
          <p:nvPr/>
        </p:nvSpPr>
        <p:spPr bwMode="auto">
          <a:xfrm>
            <a:off x="746237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2" name="Text Box 13">
            <a:extLst>
              <a:ext uri="{FF2B5EF4-FFF2-40B4-BE49-F238E27FC236}">
                <a16:creationId xmlns:a16="http://schemas.microsoft.com/office/drawing/2014/main" id="{3C46FDF3-857D-3F46-80BE-A0BD39EB0DBE}"/>
              </a:ext>
            </a:extLst>
          </p:cNvPr>
          <p:cNvSpPr txBox="1">
            <a:spLocks noChangeArrowheads="1"/>
          </p:cNvSpPr>
          <p:nvPr/>
        </p:nvSpPr>
        <p:spPr bwMode="auto">
          <a:xfrm>
            <a:off x="7462375"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3" name="Text Box 13">
            <a:extLst>
              <a:ext uri="{FF2B5EF4-FFF2-40B4-BE49-F238E27FC236}">
                <a16:creationId xmlns:a16="http://schemas.microsoft.com/office/drawing/2014/main" id="{C0D0D8ED-9592-CF49-99FC-1947382C68C0}"/>
              </a:ext>
            </a:extLst>
          </p:cNvPr>
          <p:cNvSpPr txBox="1">
            <a:spLocks noChangeArrowheads="1"/>
          </p:cNvSpPr>
          <p:nvPr/>
        </p:nvSpPr>
        <p:spPr bwMode="auto">
          <a:xfrm>
            <a:off x="746237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4" name="Text Box 13">
            <a:extLst>
              <a:ext uri="{FF2B5EF4-FFF2-40B4-BE49-F238E27FC236}">
                <a16:creationId xmlns:a16="http://schemas.microsoft.com/office/drawing/2014/main" id="{17F35D2D-2BF5-4F4B-9194-63800337BB0D}"/>
              </a:ext>
            </a:extLst>
          </p:cNvPr>
          <p:cNvSpPr txBox="1">
            <a:spLocks noChangeArrowheads="1"/>
          </p:cNvSpPr>
          <p:nvPr/>
        </p:nvSpPr>
        <p:spPr bwMode="auto">
          <a:xfrm>
            <a:off x="7462375"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6" name="Text Box 13">
            <a:extLst>
              <a:ext uri="{FF2B5EF4-FFF2-40B4-BE49-F238E27FC236}">
                <a16:creationId xmlns:a16="http://schemas.microsoft.com/office/drawing/2014/main" id="{8F330C7C-AEB7-FE46-9E3E-5897889B8E3C}"/>
              </a:ext>
            </a:extLst>
          </p:cNvPr>
          <p:cNvSpPr txBox="1">
            <a:spLocks noChangeArrowheads="1"/>
          </p:cNvSpPr>
          <p:nvPr/>
        </p:nvSpPr>
        <p:spPr bwMode="auto">
          <a:xfrm>
            <a:off x="746237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7" name="Text Box 13">
            <a:extLst>
              <a:ext uri="{FF2B5EF4-FFF2-40B4-BE49-F238E27FC236}">
                <a16:creationId xmlns:a16="http://schemas.microsoft.com/office/drawing/2014/main" id="{C3513F1A-690A-404C-BA22-DB4252B0E7E6}"/>
              </a:ext>
            </a:extLst>
          </p:cNvPr>
          <p:cNvSpPr txBox="1">
            <a:spLocks noChangeArrowheads="1"/>
          </p:cNvSpPr>
          <p:nvPr/>
        </p:nvSpPr>
        <p:spPr bwMode="auto">
          <a:xfrm>
            <a:off x="7462375"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8" name="Text Box 13">
            <a:extLst>
              <a:ext uri="{FF2B5EF4-FFF2-40B4-BE49-F238E27FC236}">
                <a16:creationId xmlns:a16="http://schemas.microsoft.com/office/drawing/2014/main" id="{3E917E8C-80C6-C44D-BE64-4B933EB4BE66}"/>
              </a:ext>
            </a:extLst>
          </p:cNvPr>
          <p:cNvSpPr txBox="1">
            <a:spLocks noChangeArrowheads="1"/>
          </p:cNvSpPr>
          <p:nvPr/>
        </p:nvSpPr>
        <p:spPr bwMode="auto">
          <a:xfrm>
            <a:off x="746237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9" name="Text Box 13">
            <a:extLst>
              <a:ext uri="{FF2B5EF4-FFF2-40B4-BE49-F238E27FC236}">
                <a16:creationId xmlns:a16="http://schemas.microsoft.com/office/drawing/2014/main" id="{FBC15C3A-830C-A64C-B7C3-14CE5D9F3978}"/>
              </a:ext>
            </a:extLst>
          </p:cNvPr>
          <p:cNvSpPr txBox="1">
            <a:spLocks noChangeArrowheads="1"/>
          </p:cNvSpPr>
          <p:nvPr/>
        </p:nvSpPr>
        <p:spPr bwMode="auto">
          <a:xfrm>
            <a:off x="746237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68" name="Text Box 13">
            <a:extLst>
              <a:ext uri="{FF2B5EF4-FFF2-40B4-BE49-F238E27FC236}">
                <a16:creationId xmlns:a16="http://schemas.microsoft.com/office/drawing/2014/main" id="{39E6821F-CE8B-714D-B87F-E771347BF8EF}"/>
              </a:ext>
            </a:extLst>
          </p:cNvPr>
          <p:cNvSpPr txBox="1">
            <a:spLocks noChangeArrowheads="1"/>
          </p:cNvSpPr>
          <p:nvPr/>
        </p:nvSpPr>
        <p:spPr bwMode="auto">
          <a:xfrm>
            <a:off x="7462375"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0" name="Text Box 13">
            <a:extLst>
              <a:ext uri="{FF2B5EF4-FFF2-40B4-BE49-F238E27FC236}">
                <a16:creationId xmlns:a16="http://schemas.microsoft.com/office/drawing/2014/main" id="{BF981F7F-40E4-FA40-BC51-EE909D0F1713}"/>
              </a:ext>
            </a:extLst>
          </p:cNvPr>
          <p:cNvSpPr txBox="1">
            <a:spLocks noChangeArrowheads="1"/>
          </p:cNvSpPr>
          <p:nvPr/>
        </p:nvSpPr>
        <p:spPr bwMode="auto">
          <a:xfrm>
            <a:off x="7462375"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1" name="Text Box 13">
            <a:extLst>
              <a:ext uri="{FF2B5EF4-FFF2-40B4-BE49-F238E27FC236}">
                <a16:creationId xmlns:a16="http://schemas.microsoft.com/office/drawing/2014/main" id="{2CA52507-B073-8940-B34D-FB4FDF552BA9}"/>
              </a:ext>
            </a:extLst>
          </p:cNvPr>
          <p:cNvSpPr txBox="1">
            <a:spLocks noChangeArrowheads="1"/>
          </p:cNvSpPr>
          <p:nvPr/>
        </p:nvSpPr>
        <p:spPr bwMode="auto">
          <a:xfrm>
            <a:off x="7462375"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2" name="Text Box 13">
            <a:extLst>
              <a:ext uri="{FF2B5EF4-FFF2-40B4-BE49-F238E27FC236}">
                <a16:creationId xmlns:a16="http://schemas.microsoft.com/office/drawing/2014/main" id="{B0007568-D6EF-4C46-BBFC-E2AA4B54957C}"/>
              </a:ext>
            </a:extLst>
          </p:cNvPr>
          <p:cNvSpPr txBox="1">
            <a:spLocks noChangeArrowheads="1"/>
          </p:cNvSpPr>
          <p:nvPr/>
        </p:nvSpPr>
        <p:spPr bwMode="auto">
          <a:xfrm>
            <a:off x="7462375"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373" name="Text Box 13">
            <a:extLst>
              <a:ext uri="{FF2B5EF4-FFF2-40B4-BE49-F238E27FC236}">
                <a16:creationId xmlns:a16="http://schemas.microsoft.com/office/drawing/2014/main" id="{BA7ACBF0-CB97-394B-AF67-1FD5136CD226}"/>
              </a:ext>
            </a:extLst>
          </p:cNvPr>
          <p:cNvSpPr txBox="1">
            <a:spLocks noChangeArrowheads="1"/>
          </p:cNvSpPr>
          <p:nvPr/>
        </p:nvSpPr>
        <p:spPr bwMode="auto">
          <a:xfrm>
            <a:off x="7462375"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5" name="Text Box 13">
            <a:extLst>
              <a:ext uri="{FF2B5EF4-FFF2-40B4-BE49-F238E27FC236}">
                <a16:creationId xmlns:a16="http://schemas.microsoft.com/office/drawing/2014/main" id="{B9B3DC1E-44ED-7F42-8C14-4BD763F46787}"/>
              </a:ext>
            </a:extLst>
          </p:cNvPr>
          <p:cNvSpPr txBox="1">
            <a:spLocks noChangeArrowheads="1"/>
          </p:cNvSpPr>
          <p:nvPr/>
        </p:nvSpPr>
        <p:spPr bwMode="auto">
          <a:xfrm>
            <a:off x="7911638"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7" name="Text Box 13">
            <a:extLst>
              <a:ext uri="{FF2B5EF4-FFF2-40B4-BE49-F238E27FC236}">
                <a16:creationId xmlns:a16="http://schemas.microsoft.com/office/drawing/2014/main" id="{15AD493A-2224-684B-A0C7-9C361BB746BE}"/>
              </a:ext>
            </a:extLst>
          </p:cNvPr>
          <p:cNvSpPr txBox="1">
            <a:spLocks noChangeArrowheads="1"/>
          </p:cNvSpPr>
          <p:nvPr/>
        </p:nvSpPr>
        <p:spPr bwMode="auto">
          <a:xfrm>
            <a:off x="7911638"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8" name="Text Box 13">
            <a:extLst>
              <a:ext uri="{FF2B5EF4-FFF2-40B4-BE49-F238E27FC236}">
                <a16:creationId xmlns:a16="http://schemas.microsoft.com/office/drawing/2014/main" id="{1DEC8BC1-3D85-9A44-B124-FEDF3056DB66}"/>
              </a:ext>
            </a:extLst>
          </p:cNvPr>
          <p:cNvSpPr txBox="1">
            <a:spLocks noChangeArrowheads="1"/>
          </p:cNvSpPr>
          <p:nvPr/>
        </p:nvSpPr>
        <p:spPr bwMode="auto">
          <a:xfrm>
            <a:off x="7911638"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9" name="Text Box 13">
            <a:extLst>
              <a:ext uri="{FF2B5EF4-FFF2-40B4-BE49-F238E27FC236}">
                <a16:creationId xmlns:a16="http://schemas.microsoft.com/office/drawing/2014/main" id="{F5A034C3-E992-5948-AF5D-54F00FE8673F}"/>
              </a:ext>
            </a:extLst>
          </p:cNvPr>
          <p:cNvSpPr txBox="1">
            <a:spLocks noChangeArrowheads="1"/>
          </p:cNvSpPr>
          <p:nvPr/>
        </p:nvSpPr>
        <p:spPr bwMode="auto">
          <a:xfrm>
            <a:off x="7911638"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3" name="Text Box 13">
            <a:extLst>
              <a:ext uri="{FF2B5EF4-FFF2-40B4-BE49-F238E27FC236}">
                <a16:creationId xmlns:a16="http://schemas.microsoft.com/office/drawing/2014/main" id="{88896E40-036A-E644-BE26-9D0AAB461920}"/>
              </a:ext>
            </a:extLst>
          </p:cNvPr>
          <p:cNvSpPr txBox="1">
            <a:spLocks noChangeArrowheads="1"/>
          </p:cNvSpPr>
          <p:nvPr/>
        </p:nvSpPr>
        <p:spPr bwMode="auto">
          <a:xfrm>
            <a:off x="7911638"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5" name="Text Box 13">
            <a:extLst>
              <a:ext uri="{FF2B5EF4-FFF2-40B4-BE49-F238E27FC236}">
                <a16:creationId xmlns:a16="http://schemas.microsoft.com/office/drawing/2014/main" id="{B71F0953-F400-D94A-BA62-F1BE042D539D}"/>
              </a:ext>
            </a:extLst>
          </p:cNvPr>
          <p:cNvSpPr txBox="1">
            <a:spLocks noChangeArrowheads="1"/>
          </p:cNvSpPr>
          <p:nvPr/>
        </p:nvSpPr>
        <p:spPr bwMode="auto">
          <a:xfrm>
            <a:off x="7911638"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6" name="Text Box 13">
            <a:extLst>
              <a:ext uri="{FF2B5EF4-FFF2-40B4-BE49-F238E27FC236}">
                <a16:creationId xmlns:a16="http://schemas.microsoft.com/office/drawing/2014/main" id="{76861CC5-3986-1349-B393-20EDD691195D}"/>
              </a:ext>
            </a:extLst>
          </p:cNvPr>
          <p:cNvSpPr txBox="1">
            <a:spLocks noChangeArrowheads="1"/>
          </p:cNvSpPr>
          <p:nvPr/>
        </p:nvSpPr>
        <p:spPr bwMode="auto">
          <a:xfrm>
            <a:off x="7911638"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7" name="Text Box 13">
            <a:extLst>
              <a:ext uri="{FF2B5EF4-FFF2-40B4-BE49-F238E27FC236}">
                <a16:creationId xmlns:a16="http://schemas.microsoft.com/office/drawing/2014/main" id="{8207C278-3A05-394A-8D45-0CE17A867BFD}"/>
              </a:ext>
            </a:extLst>
          </p:cNvPr>
          <p:cNvSpPr txBox="1">
            <a:spLocks noChangeArrowheads="1"/>
          </p:cNvSpPr>
          <p:nvPr/>
        </p:nvSpPr>
        <p:spPr bwMode="auto">
          <a:xfrm>
            <a:off x="7911638"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8" name="Text Box 13">
            <a:extLst>
              <a:ext uri="{FF2B5EF4-FFF2-40B4-BE49-F238E27FC236}">
                <a16:creationId xmlns:a16="http://schemas.microsoft.com/office/drawing/2014/main" id="{CD3A59C1-4F72-6543-905B-B35F199838F9}"/>
              </a:ext>
            </a:extLst>
          </p:cNvPr>
          <p:cNvSpPr txBox="1">
            <a:spLocks noChangeArrowheads="1"/>
          </p:cNvSpPr>
          <p:nvPr/>
        </p:nvSpPr>
        <p:spPr bwMode="auto">
          <a:xfrm>
            <a:off x="7911638"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1"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9" name="Text Box 13">
            <a:extLst>
              <a:ext uri="{FF2B5EF4-FFF2-40B4-BE49-F238E27FC236}">
                <a16:creationId xmlns:a16="http://schemas.microsoft.com/office/drawing/2014/main" id="{8025D733-2630-614A-8171-783BEC1E7DAE}"/>
              </a:ext>
            </a:extLst>
          </p:cNvPr>
          <p:cNvSpPr txBox="1">
            <a:spLocks noChangeArrowheads="1"/>
          </p:cNvSpPr>
          <p:nvPr/>
        </p:nvSpPr>
        <p:spPr bwMode="auto">
          <a:xfrm>
            <a:off x="8360901"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0" name="Text Box 13">
            <a:extLst>
              <a:ext uri="{FF2B5EF4-FFF2-40B4-BE49-F238E27FC236}">
                <a16:creationId xmlns:a16="http://schemas.microsoft.com/office/drawing/2014/main" id="{D6CFF1B9-AB57-0341-9114-1E6462753DAB}"/>
              </a:ext>
            </a:extLst>
          </p:cNvPr>
          <p:cNvSpPr txBox="1">
            <a:spLocks noChangeArrowheads="1"/>
          </p:cNvSpPr>
          <p:nvPr/>
        </p:nvSpPr>
        <p:spPr bwMode="auto">
          <a:xfrm>
            <a:off x="8360901"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1" name="Text Box 13">
            <a:extLst>
              <a:ext uri="{FF2B5EF4-FFF2-40B4-BE49-F238E27FC236}">
                <a16:creationId xmlns:a16="http://schemas.microsoft.com/office/drawing/2014/main" id="{A9195890-346D-224C-80EB-E32B4F73339F}"/>
              </a:ext>
            </a:extLst>
          </p:cNvPr>
          <p:cNvSpPr txBox="1">
            <a:spLocks noChangeArrowheads="1"/>
          </p:cNvSpPr>
          <p:nvPr/>
        </p:nvSpPr>
        <p:spPr bwMode="auto">
          <a:xfrm>
            <a:off x="8360901"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3" name="Text Box 13">
            <a:extLst>
              <a:ext uri="{FF2B5EF4-FFF2-40B4-BE49-F238E27FC236}">
                <a16:creationId xmlns:a16="http://schemas.microsoft.com/office/drawing/2014/main" id="{D2C6B2FC-25DB-4645-B19A-DD9633059FB5}"/>
              </a:ext>
            </a:extLst>
          </p:cNvPr>
          <p:cNvSpPr txBox="1">
            <a:spLocks noChangeArrowheads="1"/>
          </p:cNvSpPr>
          <p:nvPr/>
        </p:nvSpPr>
        <p:spPr bwMode="auto">
          <a:xfrm>
            <a:off x="8360901"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4" name="Text Box 13">
            <a:extLst>
              <a:ext uri="{FF2B5EF4-FFF2-40B4-BE49-F238E27FC236}">
                <a16:creationId xmlns:a16="http://schemas.microsoft.com/office/drawing/2014/main" id="{69AB1627-F039-574A-A08A-CBD08A3548BF}"/>
              </a:ext>
            </a:extLst>
          </p:cNvPr>
          <p:cNvSpPr txBox="1">
            <a:spLocks noChangeArrowheads="1"/>
          </p:cNvSpPr>
          <p:nvPr/>
        </p:nvSpPr>
        <p:spPr bwMode="auto">
          <a:xfrm>
            <a:off x="8360901"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5" name="Text Box 13">
            <a:extLst>
              <a:ext uri="{FF2B5EF4-FFF2-40B4-BE49-F238E27FC236}">
                <a16:creationId xmlns:a16="http://schemas.microsoft.com/office/drawing/2014/main" id="{7888FBDC-1FD2-5B47-B99A-19BD5A80F832}"/>
              </a:ext>
            </a:extLst>
          </p:cNvPr>
          <p:cNvSpPr txBox="1">
            <a:spLocks noChangeArrowheads="1"/>
          </p:cNvSpPr>
          <p:nvPr/>
        </p:nvSpPr>
        <p:spPr bwMode="auto">
          <a:xfrm>
            <a:off x="8360901"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6" name="Text Box 13">
            <a:extLst>
              <a:ext uri="{FF2B5EF4-FFF2-40B4-BE49-F238E27FC236}">
                <a16:creationId xmlns:a16="http://schemas.microsoft.com/office/drawing/2014/main" id="{21099377-968B-C64B-B2D1-7AFF4F7F7A1F}"/>
              </a:ext>
            </a:extLst>
          </p:cNvPr>
          <p:cNvSpPr txBox="1">
            <a:spLocks noChangeArrowheads="1"/>
          </p:cNvSpPr>
          <p:nvPr/>
        </p:nvSpPr>
        <p:spPr bwMode="auto">
          <a:xfrm>
            <a:off x="8360901"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5" name="Text Box 13">
            <a:extLst>
              <a:ext uri="{FF2B5EF4-FFF2-40B4-BE49-F238E27FC236}">
                <a16:creationId xmlns:a16="http://schemas.microsoft.com/office/drawing/2014/main" id="{2DE4E396-F7C9-F24D-812D-B6F1C827ECE2}"/>
              </a:ext>
            </a:extLst>
          </p:cNvPr>
          <p:cNvSpPr txBox="1">
            <a:spLocks noChangeArrowheads="1"/>
          </p:cNvSpPr>
          <p:nvPr/>
        </p:nvSpPr>
        <p:spPr bwMode="auto">
          <a:xfrm>
            <a:off x="8360901"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7" name="Text Box 13">
            <a:extLst>
              <a:ext uri="{FF2B5EF4-FFF2-40B4-BE49-F238E27FC236}">
                <a16:creationId xmlns:a16="http://schemas.microsoft.com/office/drawing/2014/main" id="{6175928C-8936-B242-A91F-C09CCCFE143E}"/>
              </a:ext>
            </a:extLst>
          </p:cNvPr>
          <p:cNvSpPr txBox="1">
            <a:spLocks noChangeArrowheads="1"/>
          </p:cNvSpPr>
          <p:nvPr/>
        </p:nvSpPr>
        <p:spPr bwMode="auto">
          <a:xfrm>
            <a:off x="8360901"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8" name="Text Box 13">
            <a:extLst>
              <a:ext uri="{FF2B5EF4-FFF2-40B4-BE49-F238E27FC236}">
                <a16:creationId xmlns:a16="http://schemas.microsoft.com/office/drawing/2014/main" id="{F8538ED2-56A3-1A4A-8BFF-C24C3212605A}"/>
              </a:ext>
            </a:extLst>
          </p:cNvPr>
          <p:cNvSpPr txBox="1">
            <a:spLocks noChangeArrowheads="1"/>
          </p:cNvSpPr>
          <p:nvPr/>
        </p:nvSpPr>
        <p:spPr bwMode="auto">
          <a:xfrm>
            <a:off x="8360901"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9" name="Text Box 13">
            <a:extLst>
              <a:ext uri="{FF2B5EF4-FFF2-40B4-BE49-F238E27FC236}">
                <a16:creationId xmlns:a16="http://schemas.microsoft.com/office/drawing/2014/main" id="{D9866D16-9799-674A-873B-C3DA2462710D}"/>
              </a:ext>
            </a:extLst>
          </p:cNvPr>
          <p:cNvSpPr txBox="1">
            <a:spLocks noChangeArrowheads="1"/>
          </p:cNvSpPr>
          <p:nvPr/>
        </p:nvSpPr>
        <p:spPr bwMode="auto">
          <a:xfrm>
            <a:off x="8360901"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50" name="Text Box 13">
            <a:extLst>
              <a:ext uri="{FF2B5EF4-FFF2-40B4-BE49-F238E27FC236}">
                <a16:creationId xmlns:a16="http://schemas.microsoft.com/office/drawing/2014/main" id="{B2B53283-F41C-4942-A696-6582ADAB7092}"/>
              </a:ext>
            </a:extLst>
          </p:cNvPr>
          <p:cNvSpPr txBox="1">
            <a:spLocks noChangeArrowheads="1"/>
          </p:cNvSpPr>
          <p:nvPr/>
        </p:nvSpPr>
        <p:spPr bwMode="auto">
          <a:xfrm>
            <a:off x="8360901"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9" name="Text Box 13">
            <a:extLst>
              <a:ext uri="{FF2B5EF4-FFF2-40B4-BE49-F238E27FC236}">
                <a16:creationId xmlns:a16="http://schemas.microsoft.com/office/drawing/2014/main" id="{87C033E7-6127-3944-BEBB-F0D38FFC0DFA}"/>
              </a:ext>
            </a:extLst>
          </p:cNvPr>
          <p:cNvSpPr txBox="1">
            <a:spLocks noChangeArrowheads="1"/>
          </p:cNvSpPr>
          <p:nvPr/>
        </p:nvSpPr>
        <p:spPr bwMode="auto">
          <a:xfrm>
            <a:off x="8810164"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6" name="Text Box 13">
            <a:extLst>
              <a:ext uri="{FF2B5EF4-FFF2-40B4-BE49-F238E27FC236}">
                <a16:creationId xmlns:a16="http://schemas.microsoft.com/office/drawing/2014/main" id="{3B75285B-4508-6F4F-8308-66299BF11E05}"/>
              </a:ext>
            </a:extLst>
          </p:cNvPr>
          <p:cNvSpPr txBox="1">
            <a:spLocks noChangeArrowheads="1"/>
          </p:cNvSpPr>
          <p:nvPr/>
        </p:nvSpPr>
        <p:spPr bwMode="auto">
          <a:xfrm>
            <a:off x="8810164"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7" name="Text Box 13">
            <a:extLst>
              <a:ext uri="{FF2B5EF4-FFF2-40B4-BE49-F238E27FC236}">
                <a16:creationId xmlns:a16="http://schemas.microsoft.com/office/drawing/2014/main" id="{D99B4A61-60BA-9943-B666-9BEB3254B3B7}"/>
              </a:ext>
            </a:extLst>
          </p:cNvPr>
          <p:cNvSpPr txBox="1">
            <a:spLocks noChangeArrowheads="1"/>
          </p:cNvSpPr>
          <p:nvPr/>
        </p:nvSpPr>
        <p:spPr bwMode="auto">
          <a:xfrm>
            <a:off x="8810164"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7" name="Text Box 13">
            <a:extLst>
              <a:ext uri="{FF2B5EF4-FFF2-40B4-BE49-F238E27FC236}">
                <a16:creationId xmlns:a16="http://schemas.microsoft.com/office/drawing/2014/main" id="{493610B1-DCEE-A649-BAF8-AEEBB11C09DC}"/>
              </a:ext>
            </a:extLst>
          </p:cNvPr>
          <p:cNvSpPr txBox="1">
            <a:spLocks noChangeArrowheads="1"/>
          </p:cNvSpPr>
          <p:nvPr/>
        </p:nvSpPr>
        <p:spPr bwMode="auto">
          <a:xfrm>
            <a:off x="8810164"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9" name="Text Box 13">
            <a:extLst>
              <a:ext uri="{FF2B5EF4-FFF2-40B4-BE49-F238E27FC236}">
                <a16:creationId xmlns:a16="http://schemas.microsoft.com/office/drawing/2014/main" id="{A5608521-1805-9E40-8B22-CF2CE281C099}"/>
              </a:ext>
            </a:extLst>
          </p:cNvPr>
          <p:cNvSpPr txBox="1">
            <a:spLocks noChangeArrowheads="1"/>
          </p:cNvSpPr>
          <p:nvPr/>
        </p:nvSpPr>
        <p:spPr bwMode="auto">
          <a:xfrm>
            <a:off x="8810164"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0" name="Text Box 13">
            <a:extLst>
              <a:ext uri="{FF2B5EF4-FFF2-40B4-BE49-F238E27FC236}">
                <a16:creationId xmlns:a16="http://schemas.microsoft.com/office/drawing/2014/main" id="{43B9DBE3-65EC-624F-84B3-B58509888B82}"/>
              </a:ext>
            </a:extLst>
          </p:cNvPr>
          <p:cNvSpPr txBox="1">
            <a:spLocks noChangeArrowheads="1"/>
          </p:cNvSpPr>
          <p:nvPr/>
        </p:nvSpPr>
        <p:spPr bwMode="auto">
          <a:xfrm>
            <a:off x="8810164"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1" name="Text Box 13">
            <a:extLst>
              <a:ext uri="{FF2B5EF4-FFF2-40B4-BE49-F238E27FC236}">
                <a16:creationId xmlns:a16="http://schemas.microsoft.com/office/drawing/2014/main" id="{A4D1543A-493D-F142-9BA5-20388F1DC3E3}"/>
              </a:ext>
            </a:extLst>
          </p:cNvPr>
          <p:cNvSpPr txBox="1">
            <a:spLocks noChangeArrowheads="1"/>
          </p:cNvSpPr>
          <p:nvPr/>
        </p:nvSpPr>
        <p:spPr bwMode="auto">
          <a:xfrm>
            <a:off x="8810164"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32" name="Text Box 13">
            <a:extLst>
              <a:ext uri="{FF2B5EF4-FFF2-40B4-BE49-F238E27FC236}">
                <a16:creationId xmlns:a16="http://schemas.microsoft.com/office/drawing/2014/main" id="{A60E53BF-E5C9-FE4C-9FF6-F813A7815E03}"/>
              </a:ext>
            </a:extLst>
          </p:cNvPr>
          <p:cNvSpPr txBox="1">
            <a:spLocks noChangeArrowheads="1"/>
          </p:cNvSpPr>
          <p:nvPr/>
        </p:nvSpPr>
        <p:spPr bwMode="auto">
          <a:xfrm>
            <a:off x="8810164"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3" name="Text Box 13">
            <a:extLst>
              <a:ext uri="{FF2B5EF4-FFF2-40B4-BE49-F238E27FC236}">
                <a16:creationId xmlns:a16="http://schemas.microsoft.com/office/drawing/2014/main" id="{17555BD5-5799-0046-9272-747F444BC8C7}"/>
              </a:ext>
            </a:extLst>
          </p:cNvPr>
          <p:cNvSpPr txBox="1">
            <a:spLocks noChangeArrowheads="1"/>
          </p:cNvSpPr>
          <p:nvPr/>
        </p:nvSpPr>
        <p:spPr bwMode="auto">
          <a:xfrm>
            <a:off x="9259427"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4" name="Text Box 13">
            <a:extLst>
              <a:ext uri="{FF2B5EF4-FFF2-40B4-BE49-F238E27FC236}">
                <a16:creationId xmlns:a16="http://schemas.microsoft.com/office/drawing/2014/main" id="{2A4D1A6C-F80E-7D42-85AB-3CA7BFDBA50B}"/>
              </a:ext>
            </a:extLst>
          </p:cNvPr>
          <p:cNvSpPr txBox="1">
            <a:spLocks noChangeArrowheads="1"/>
          </p:cNvSpPr>
          <p:nvPr/>
        </p:nvSpPr>
        <p:spPr bwMode="auto">
          <a:xfrm>
            <a:off x="9259427"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5" name="Text Box 13">
            <a:extLst>
              <a:ext uri="{FF2B5EF4-FFF2-40B4-BE49-F238E27FC236}">
                <a16:creationId xmlns:a16="http://schemas.microsoft.com/office/drawing/2014/main" id="{C8A02A55-A62C-6E40-AC37-825C73DD229C}"/>
              </a:ext>
            </a:extLst>
          </p:cNvPr>
          <p:cNvSpPr txBox="1">
            <a:spLocks noChangeArrowheads="1"/>
          </p:cNvSpPr>
          <p:nvPr/>
        </p:nvSpPr>
        <p:spPr bwMode="auto">
          <a:xfrm>
            <a:off x="9259427"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5" name="Text Box 13">
            <a:extLst>
              <a:ext uri="{FF2B5EF4-FFF2-40B4-BE49-F238E27FC236}">
                <a16:creationId xmlns:a16="http://schemas.microsoft.com/office/drawing/2014/main" id="{D6013D20-25AB-C346-97AB-CD790C1EE1DE}"/>
              </a:ext>
            </a:extLst>
          </p:cNvPr>
          <p:cNvSpPr txBox="1">
            <a:spLocks noChangeArrowheads="1"/>
          </p:cNvSpPr>
          <p:nvPr/>
        </p:nvSpPr>
        <p:spPr bwMode="auto">
          <a:xfrm>
            <a:off x="9259427"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7" name="Text Box 13">
            <a:extLst>
              <a:ext uri="{FF2B5EF4-FFF2-40B4-BE49-F238E27FC236}">
                <a16:creationId xmlns:a16="http://schemas.microsoft.com/office/drawing/2014/main" id="{AA5E6158-5919-1243-BDA8-E55398A12193}"/>
              </a:ext>
            </a:extLst>
          </p:cNvPr>
          <p:cNvSpPr txBox="1">
            <a:spLocks noChangeArrowheads="1"/>
          </p:cNvSpPr>
          <p:nvPr/>
        </p:nvSpPr>
        <p:spPr bwMode="auto">
          <a:xfrm>
            <a:off x="9259427"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8" name="Text Box 13">
            <a:extLst>
              <a:ext uri="{FF2B5EF4-FFF2-40B4-BE49-F238E27FC236}">
                <a16:creationId xmlns:a16="http://schemas.microsoft.com/office/drawing/2014/main" id="{E8FC954E-BF6E-5143-95C7-BD8F479A68D8}"/>
              </a:ext>
            </a:extLst>
          </p:cNvPr>
          <p:cNvSpPr txBox="1">
            <a:spLocks noChangeArrowheads="1"/>
          </p:cNvSpPr>
          <p:nvPr/>
        </p:nvSpPr>
        <p:spPr bwMode="auto">
          <a:xfrm>
            <a:off x="9259427"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20" name="Text Box 13">
            <a:extLst>
              <a:ext uri="{FF2B5EF4-FFF2-40B4-BE49-F238E27FC236}">
                <a16:creationId xmlns:a16="http://schemas.microsoft.com/office/drawing/2014/main" id="{218C69D9-2AC4-DF41-8051-2443D535C17D}"/>
              </a:ext>
            </a:extLst>
          </p:cNvPr>
          <p:cNvSpPr txBox="1">
            <a:spLocks noChangeArrowheads="1"/>
          </p:cNvSpPr>
          <p:nvPr/>
        </p:nvSpPr>
        <p:spPr bwMode="auto">
          <a:xfrm>
            <a:off x="9259427"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9" name="Text Box 13">
            <a:extLst>
              <a:ext uri="{FF2B5EF4-FFF2-40B4-BE49-F238E27FC236}">
                <a16:creationId xmlns:a16="http://schemas.microsoft.com/office/drawing/2014/main" id="{67665CBA-EB02-1C49-A602-27BF5F0E213E}"/>
              </a:ext>
            </a:extLst>
          </p:cNvPr>
          <p:cNvSpPr txBox="1">
            <a:spLocks noChangeArrowheads="1"/>
          </p:cNvSpPr>
          <p:nvPr/>
        </p:nvSpPr>
        <p:spPr bwMode="auto">
          <a:xfrm>
            <a:off x="9259427"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1" name="Text Box 13">
            <a:extLst>
              <a:ext uri="{FF2B5EF4-FFF2-40B4-BE49-F238E27FC236}">
                <a16:creationId xmlns:a16="http://schemas.microsoft.com/office/drawing/2014/main" id="{9441BCD7-3482-3743-9234-22BA7DB4E605}"/>
              </a:ext>
            </a:extLst>
          </p:cNvPr>
          <p:cNvSpPr txBox="1">
            <a:spLocks noChangeArrowheads="1"/>
          </p:cNvSpPr>
          <p:nvPr/>
        </p:nvSpPr>
        <p:spPr bwMode="auto">
          <a:xfrm>
            <a:off x="9259427"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2" name="Text Box 13">
            <a:extLst>
              <a:ext uri="{FF2B5EF4-FFF2-40B4-BE49-F238E27FC236}">
                <a16:creationId xmlns:a16="http://schemas.microsoft.com/office/drawing/2014/main" id="{51D781ED-6277-CE44-B343-3F2F607F7E99}"/>
              </a:ext>
            </a:extLst>
          </p:cNvPr>
          <p:cNvSpPr txBox="1">
            <a:spLocks noChangeArrowheads="1"/>
          </p:cNvSpPr>
          <p:nvPr/>
        </p:nvSpPr>
        <p:spPr bwMode="auto">
          <a:xfrm>
            <a:off x="9259427"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3" name="Text Box 13">
            <a:extLst>
              <a:ext uri="{FF2B5EF4-FFF2-40B4-BE49-F238E27FC236}">
                <a16:creationId xmlns:a16="http://schemas.microsoft.com/office/drawing/2014/main" id="{B997E40F-FC9D-3944-8AA8-53B6C5DD2C3A}"/>
              </a:ext>
            </a:extLst>
          </p:cNvPr>
          <p:cNvSpPr txBox="1">
            <a:spLocks noChangeArrowheads="1"/>
          </p:cNvSpPr>
          <p:nvPr/>
        </p:nvSpPr>
        <p:spPr bwMode="auto">
          <a:xfrm>
            <a:off x="9259427"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14" name="Text Box 13">
            <a:extLst>
              <a:ext uri="{FF2B5EF4-FFF2-40B4-BE49-F238E27FC236}">
                <a16:creationId xmlns:a16="http://schemas.microsoft.com/office/drawing/2014/main" id="{A38FEA0D-545F-544A-833E-CB749058F74A}"/>
              </a:ext>
            </a:extLst>
          </p:cNvPr>
          <p:cNvSpPr txBox="1">
            <a:spLocks noChangeArrowheads="1"/>
          </p:cNvSpPr>
          <p:nvPr/>
        </p:nvSpPr>
        <p:spPr bwMode="auto">
          <a:xfrm>
            <a:off x="9259427"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5" name="Text Box 13">
            <a:extLst>
              <a:ext uri="{FF2B5EF4-FFF2-40B4-BE49-F238E27FC236}">
                <a16:creationId xmlns:a16="http://schemas.microsoft.com/office/drawing/2014/main" id="{56CDE621-DF0E-8E43-9A0D-DB9B33410525}"/>
              </a:ext>
            </a:extLst>
          </p:cNvPr>
          <p:cNvSpPr txBox="1">
            <a:spLocks noChangeArrowheads="1"/>
          </p:cNvSpPr>
          <p:nvPr/>
        </p:nvSpPr>
        <p:spPr bwMode="auto">
          <a:xfrm>
            <a:off x="9708690"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6" name="Text Box 13">
            <a:extLst>
              <a:ext uri="{FF2B5EF4-FFF2-40B4-BE49-F238E27FC236}">
                <a16:creationId xmlns:a16="http://schemas.microsoft.com/office/drawing/2014/main" id="{F9AF6703-BFD8-FD46-8190-2A0F99888DB3}"/>
              </a:ext>
            </a:extLst>
          </p:cNvPr>
          <p:cNvSpPr txBox="1">
            <a:spLocks noChangeArrowheads="1"/>
          </p:cNvSpPr>
          <p:nvPr/>
        </p:nvSpPr>
        <p:spPr bwMode="auto">
          <a:xfrm>
            <a:off x="9708690"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7" name="Text Box 13">
            <a:extLst>
              <a:ext uri="{FF2B5EF4-FFF2-40B4-BE49-F238E27FC236}">
                <a16:creationId xmlns:a16="http://schemas.microsoft.com/office/drawing/2014/main" id="{44FBC64A-C53C-D14F-AF1F-06D85FE9C14E}"/>
              </a:ext>
            </a:extLst>
          </p:cNvPr>
          <p:cNvSpPr txBox="1">
            <a:spLocks noChangeArrowheads="1"/>
          </p:cNvSpPr>
          <p:nvPr/>
        </p:nvSpPr>
        <p:spPr bwMode="auto">
          <a:xfrm>
            <a:off x="9708690"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7" name="Text Box 13">
            <a:extLst>
              <a:ext uri="{FF2B5EF4-FFF2-40B4-BE49-F238E27FC236}">
                <a16:creationId xmlns:a16="http://schemas.microsoft.com/office/drawing/2014/main" id="{5DDDECF4-17B5-6D4E-8B59-1DF6EC4DFF14}"/>
              </a:ext>
            </a:extLst>
          </p:cNvPr>
          <p:cNvSpPr txBox="1">
            <a:spLocks noChangeArrowheads="1"/>
          </p:cNvSpPr>
          <p:nvPr/>
        </p:nvSpPr>
        <p:spPr bwMode="auto">
          <a:xfrm>
            <a:off x="9708690"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9" name="Text Box 13">
            <a:extLst>
              <a:ext uri="{FF2B5EF4-FFF2-40B4-BE49-F238E27FC236}">
                <a16:creationId xmlns:a16="http://schemas.microsoft.com/office/drawing/2014/main" id="{ADE63463-29AE-4743-B518-FC1FC22BF527}"/>
              </a:ext>
            </a:extLst>
          </p:cNvPr>
          <p:cNvSpPr txBox="1">
            <a:spLocks noChangeArrowheads="1"/>
          </p:cNvSpPr>
          <p:nvPr/>
        </p:nvSpPr>
        <p:spPr bwMode="auto">
          <a:xfrm>
            <a:off x="9708690"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0" name="Text Box 13">
            <a:extLst>
              <a:ext uri="{FF2B5EF4-FFF2-40B4-BE49-F238E27FC236}">
                <a16:creationId xmlns:a16="http://schemas.microsoft.com/office/drawing/2014/main" id="{8AE6A844-F766-3440-BADE-928497C69A9A}"/>
              </a:ext>
            </a:extLst>
          </p:cNvPr>
          <p:cNvSpPr txBox="1">
            <a:spLocks noChangeArrowheads="1"/>
          </p:cNvSpPr>
          <p:nvPr/>
        </p:nvSpPr>
        <p:spPr bwMode="auto">
          <a:xfrm>
            <a:off x="9708690"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602" name="Text Box 13">
            <a:extLst>
              <a:ext uri="{FF2B5EF4-FFF2-40B4-BE49-F238E27FC236}">
                <a16:creationId xmlns:a16="http://schemas.microsoft.com/office/drawing/2014/main" id="{F04EB7CC-29BF-6247-A3E8-46A4799F143D}"/>
              </a:ext>
            </a:extLst>
          </p:cNvPr>
          <p:cNvSpPr txBox="1">
            <a:spLocks noChangeArrowheads="1"/>
          </p:cNvSpPr>
          <p:nvPr/>
        </p:nvSpPr>
        <p:spPr bwMode="auto">
          <a:xfrm>
            <a:off x="9708690"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1" name="Text Box 13">
            <a:extLst>
              <a:ext uri="{FF2B5EF4-FFF2-40B4-BE49-F238E27FC236}">
                <a16:creationId xmlns:a16="http://schemas.microsoft.com/office/drawing/2014/main" id="{068C4A20-FC7D-4C4A-8E94-28666884F60F}"/>
              </a:ext>
            </a:extLst>
          </p:cNvPr>
          <p:cNvSpPr txBox="1">
            <a:spLocks noChangeArrowheads="1"/>
          </p:cNvSpPr>
          <p:nvPr/>
        </p:nvSpPr>
        <p:spPr bwMode="auto">
          <a:xfrm>
            <a:off x="9708690"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3" name="Text Box 13">
            <a:extLst>
              <a:ext uri="{FF2B5EF4-FFF2-40B4-BE49-F238E27FC236}">
                <a16:creationId xmlns:a16="http://schemas.microsoft.com/office/drawing/2014/main" id="{3C1DCABF-871E-C84B-B6B2-7AD9382AE048}"/>
              </a:ext>
            </a:extLst>
          </p:cNvPr>
          <p:cNvSpPr txBox="1">
            <a:spLocks noChangeArrowheads="1"/>
          </p:cNvSpPr>
          <p:nvPr/>
        </p:nvSpPr>
        <p:spPr bwMode="auto">
          <a:xfrm>
            <a:off x="9708690"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4" name="Text Box 13">
            <a:extLst>
              <a:ext uri="{FF2B5EF4-FFF2-40B4-BE49-F238E27FC236}">
                <a16:creationId xmlns:a16="http://schemas.microsoft.com/office/drawing/2014/main" id="{102811C9-7C2B-2240-A147-FA41FA98818A}"/>
              </a:ext>
            </a:extLst>
          </p:cNvPr>
          <p:cNvSpPr txBox="1">
            <a:spLocks noChangeArrowheads="1"/>
          </p:cNvSpPr>
          <p:nvPr/>
        </p:nvSpPr>
        <p:spPr bwMode="auto">
          <a:xfrm>
            <a:off x="9708690"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5" name="Text Box 13">
            <a:extLst>
              <a:ext uri="{FF2B5EF4-FFF2-40B4-BE49-F238E27FC236}">
                <a16:creationId xmlns:a16="http://schemas.microsoft.com/office/drawing/2014/main" id="{895979A4-F29B-A044-9732-0DFCAB90E4DA}"/>
              </a:ext>
            </a:extLst>
          </p:cNvPr>
          <p:cNvSpPr txBox="1">
            <a:spLocks noChangeArrowheads="1"/>
          </p:cNvSpPr>
          <p:nvPr/>
        </p:nvSpPr>
        <p:spPr bwMode="auto">
          <a:xfrm>
            <a:off x="9708690"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6" name="Text Box 13">
            <a:extLst>
              <a:ext uri="{FF2B5EF4-FFF2-40B4-BE49-F238E27FC236}">
                <a16:creationId xmlns:a16="http://schemas.microsoft.com/office/drawing/2014/main" id="{9FF0704A-7807-3B4B-A71A-AB5AE1C9114C}"/>
              </a:ext>
            </a:extLst>
          </p:cNvPr>
          <p:cNvSpPr txBox="1">
            <a:spLocks noChangeArrowheads="1"/>
          </p:cNvSpPr>
          <p:nvPr/>
        </p:nvSpPr>
        <p:spPr bwMode="auto">
          <a:xfrm>
            <a:off x="9708690"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7" name="Text Box 13">
            <a:extLst>
              <a:ext uri="{FF2B5EF4-FFF2-40B4-BE49-F238E27FC236}">
                <a16:creationId xmlns:a16="http://schemas.microsoft.com/office/drawing/2014/main" id="{4731135D-FEB5-0A45-8F59-2EC92D5878AA}"/>
              </a:ext>
            </a:extLst>
          </p:cNvPr>
          <p:cNvSpPr txBox="1">
            <a:spLocks noChangeArrowheads="1"/>
          </p:cNvSpPr>
          <p:nvPr/>
        </p:nvSpPr>
        <p:spPr bwMode="auto">
          <a:xfrm>
            <a:off x="10157953"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8" name="Text Box 13">
            <a:extLst>
              <a:ext uri="{FF2B5EF4-FFF2-40B4-BE49-F238E27FC236}">
                <a16:creationId xmlns:a16="http://schemas.microsoft.com/office/drawing/2014/main" id="{E19DC786-8804-214F-A604-AB052B3F5C92}"/>
              </a:ext>
            </a:extLst>
          </p:cNvPr>
          <p:cNvSpPr txBox="1">
            <a:spLocks noChangeArrowheads="1"/>
          </p:cNvSpPr>
          <p:nvPr/>
        </p:nvSpPr>
        <p:spPr bwMode="auto">
          <a:xfrm>
            <a:off x="10157953"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9" name="Text Box 13">
            <a:extLst>
              <a:ext uri="{FF2B5EF4-FFF2-40B4-BE49-F238E27FC236}">
                <a16:creationId xmlns:a16="http://schemas.microsoft.com/office/drawing/2014/main" id="{9B3F744D-FFA2-BD40-BAC5-4110DCF38CEC}"/>
              </a:ext>
            </a:extLst>
          </p:cNvPr>
          <p:cNvSpPr txBox="1">
            <a:spLocks noChangeArrowheads="1"/>
          </p:cNvSpPr>
          <p:nvPr/>
        </p:nvSpPr>
        <p:spPr bwMode="auto">
          <a:xfrm>
            <a:off x="10157953"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90" name="Text Box 13">
            <a:extLst>
              <a:ext uri="{FF2B5EF4-FFF2-40B4-BE49-F238E27FC236}">
                <a16:creationId xmlns:a16="http://schemas.microsoft.com/office/drawing/2014/main" id="{62C9D34D-551D-2449-977A-A0C922E28430}"/>
              </a:ext>
            </a:extLst>
          </p:cNvPr>
          <p:cNvSpPr txBox="1">
            <a:spLocks noChangeArrowheads="1"/>
          </p:cNvSpPr>
          <p:nvPr/>
        </p:nvSpPr>
        <p:spPr bwMode="auto">
          <a:xfrm>
            <a:off x="10157953"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9" name="Text Box 13">
            <a:extLst>
              <a:ext uri="{FF2B5EF4-FFF2-40B4-BE49-F238E27FC236}">
                <a16:creationId xmlns:a16="http://schemas.microsoft.com/office/drawing/2014/main" id="{43C00A8C-1914-6747-BD5D-A80B10C5B0A3}"/>
              </a:ext>
            </a:extLst>
          </p:cNvPr>
          <p:cNvSpPr txBox="1">
            <a:spLocks noChangeArrowheads="1"/>
          </p:cNvSpPr>
          <p:nvPr/>
        </p:nvSpPr>
        <p:spPr bwMode="auto">
          <a:xfrm>
            <a:off x="10157953"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1" name="Text Box 13">
            <a:extLst>
              <a:ext uri="{FF2B5EF4-FFF2-40B4-BE49-F238E27FC236}">
                <a16:creationId xmlns:a16="http://schemas.microsoft.com/office/drawing/2014/main" id="{8BCC30FD-58CF-464C-B8FA-EAC0FF079013}"/>
              </a:ext>
            </a:extLst>
          </p:cNvPr>
          <p:cNvSpPr txBox="1">
            <a:spLocks noChangeArrowheads="1"/>
          </p:cNvSpPr>
          <p:nvPr/>
        </p:nvSpPr>
        <p:spPr bwMode="auto">
          <a:xfrm>
            <a:off x="10157953"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6" name="Text Box 13">
            <a:extLst>
              <a:ext uri="{FF2B5EF4-FFF2-40B4-BE49-F238E27FC236}">
                <a16:creationId xmlns:a16="http://schemas.microsoft.com/office/drawing/2014/main" id="{C8D1D84D-9B1A-974B-9C67-2795CD022DA1}"/>
              </a:ext>
            </a:extLst>
          </p:cNvPr>
          <p:cNvSpPr txBox="1">
            <a:spLocks noChangeArrowheads="1"/>
          </p:cNvSpPr>
          <p:nvPr/>
        </p:nvSpPr>
        <p:spPr bwMode="auto">
          <a:xfrm>
            <a:off x="10157953"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7" name="Text Box 13">
            <a:extLst>
              <a:ext uri="{FF2B5EF4-FFF2-40B4-BE49-F238E27FC236}">
                <a16:creationId xmlns:a16="http://schemas.microsoft.com/office/drawing/2014/main" id="{268891D7-D187-EF4F-922D-EE875405F5BE}"/>
              </a:ext>
            </a:extLst>
          </p:cNvPr>
          <p:cNvSpPr txBox="1">
            <a:spLocks noChangeArrowheads="1"/>
          </p:cNvSpPr>
          <p:nvPr/>
        </p:nvSpPr>
        <p:spPr bwMode="auto">
          <a:xfrm>
            <a:off x="10607216"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9" name="Text Box 13">
            <a:extLst>
              <a:ext uri="{FF2B5EF4-FFF2-40B4-BE49-F238E27FC236}">
                <a16:creationId xmlns:a16="http://schemas.microsoft.com/office/drawing/2014/main" id="{E8898016-1BD7-8D44-8CFC-A9111D360C8B}"/>
              </a:ext>
            </a:extLst>
          </p:cNvPr>
          <p:cNvSpPr txBox="1">
            <a:spLocks noChangeArrowheads="1"/>
          </p:cNvSpPr>
          <p:nvPr/>
        </p:nvSpPr>
        <p:spPr bwMode="auto">
          <a:xfrm>
            <a:off x="10607216"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0" name="Text Box 13">
            <a:extLst>
              <a:ext uri="{FF2B5EF4-FFF2-40B4-BE49-F238E27FC236}">
                <a16:creationId xmlns:a16="http://schemas.microsoft.com/office/drawing/2014/main" id="{135BC672-61D0-6245-A519-74BB4BFEF472}"/>
              </a:ext>
            </a:extLst>
          </p:cNvPr>
          <p:cNvSpPr txBox="1">
            <a:spLocks noChangeArrowheads="1"/>
          </p:cNvSpPr>
          <p:nvPr/>
        </p:nvSpPr>
        <p:spPr bwMode="auto">
          <a:xfrm>
            <a:off x="10607216"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1" name="Text Box 13">
            <a:extLst>
              <a:ext uri="{FF2B5EF4-FFF2-40B4-BE49-F238E27FC236}">
                <a16:creationId xmlns:a16="http://schemas.microsoft.com/office/drawing/2014/main" id="{8D5A83E3-9A19-2B46-8883-1B8953166896}"/>
              </a:ext>
            </a:extLst>
          </p:cNvPr>
          <p:cNvSpPr txBox="1">
            <a:spLocks noChangeArrowheads="1"/>
          </p:cNvSpPr>
          <p:nvPr/>
        </p:nvSpPr>
        <p:spPr bwMode="auto">
          <a:xfrm>
            <a:off x="10607216"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72" name="Text Box 13">
            <a:extLst>
              <a:ext uri="{FF2B5EF4-FFF2-40B4-BE49-F238E27FC236}">
                <a16:creationId xmlns:a16="http://schemas.microsoft.com/office/drawing/2014/main" id="{BB159C88-BC50-FE4E-AAF4-226476BA9A48}"/>
              </a:ext>
            </a:extLst>
          </p:cNvPr>
          <p:cNvSpPr txBox="1">
            <a:spLocks noChangeArrowheads="1"/>
          </p:cNvSpPr>
          <p:nvPr/>
        </p:nvSpPr>
        <p:spPr bwMode="auto">
          <a:xfrm>
            <a:off x="10607216"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1" name="Text Box 13">
            <a:extLst>
              <a:ext uri="{FF2B5EF4-FFF2-40B4-BE49-F238E27FC236}">
                <a16:creationId xmlns:a16="http://schemas.microsoft.com/office/drawing/2014/main" id="{AFF1D142-8CF0-3F4E-A69B-1B9B0B7F8320}"/>
              </a:ext>
            </a:extLst>
          </p:cNvPr>
          <p:cNvSpPr txBox="1">
            <a:spLocks noChangeArrowheads="1"/>
          </p:cNvSpPr>
          <p:nvPr/>
        </p:nvSpPr>
        <p:spPr bwMode="auto">
          <a:xfrm>
            <a:off x="10607216"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3" name="Text Box 13">
            <a:extLst>
              <a:ext uri="{FF2B5EF4-FFF2-40B4-BE49-F238E27FC236}">
                <a16:creationId xmlns:a16="http://schemas.microsoft.com/office/drawing/2014/main" id="{767B392E-547E-5541-BF66-987372E29780}"/>
              </a:ext>
            </a:extLst>
          </p:cNvPr>
          <p:cNvSpPr txBox="1">
            <a:spLocks noChangeArrowheads="1"/>
          </p:cNvSpPr>
          <p:nvPr/>
        </p:nvSpPr>
        <p:spPr bwMode="auto">
          <a:xfrm>
            <a:off x="10607216"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4" name="Text Box 13">
            <a:extLst>
              <a:ext uri="{FF2B5EF4-FFF2-40B4-BE49-F238E27FC236}">
                <a16:creationId xmlns:a16="http://schemas.microsoft.com/office/drawing/2014/main" id="{ECAF5E60-F547-6A4F-854E-4F18047050D3}"/>
              </a:ext>
            </a:extLst>
          </p:cNvPr>
          <p:cNvSpPr txBox="1">
            <a:spLocks noChangeArrowheads="1"/>
          </p:cNvSpPr>
          <p:nvPr/>
        </p:nvSpPr>
        <p:spPr bwMode="auto">
          <a:xfrm>
            <a:off x="10607216"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5" name="Text Box 13">
            <a:extLst>
              <a:ext uri="{FF2B5EF4-FFF2-40B4-BE49-F238E27FC236}">
                <a16:creationId xmlns:a16="http://schemas.microsoft.com/office/drawing/2014/main" id="{18EF235D-646E-814D-92D3-A6F4A3D9BC7B}"/>
              </a:ext>
            </a:extLst>
          </p:cNvPr>
          <p:cNvSpPr txBox="1">
            <a:spLocks noChangeArrowheads="1"/>
          </p:cNvSpPr>
          <p:nvPr/>
        </p:nvSpPr>
        <p:spPr bwMode="auto">
          <a:xfrm>
            <a:off x="10607216"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6" name="Text Box 13">
            <a:extLst>
              <a:ext uri="{FF2B5EF4-FFF2-40B4-BE49-F238E27FC236}">
                <a16:creationId xmlns:a16="http://schemas.microsoft.com/office/drawing/2014/main" id="{07CAF8EE-B220-6D4E-9193-8FBF4177E612}"/>
              </a:ext>
            </a:extLst>
          </p:cNvPr>
          <p:cNvSpPr txBox="1">
            <a:spLocks noChangeArrowheads="1"/>
          </p:cNvSpPr>
          <p:nvPr/>
        </p:nvSpPr>
        <p:spPr bwMode="auto">
          <a:xfrm>
            <a:off x="10607216"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5" name="Text Box 13">
            <a:extLst>
              <a:ext uri="{FF2B5EF4-FFF2-40B4-BE49-F238E27FC236}">
                <a16:creationId xmlns:a16="http://schemas.microsoft.com/office/drawing/2014/main" id="{1B3502DA-BCCE-E144-8FB2-BE5331D547AD}"/>
              </a:ext>
            </a:extLst>
          </p:cNvPr>
          <p:cNvSpPr txBox="1">
            <a:spLocks noChangeArrowheads="1"/>
          </p:cNvSpPr>
          <p:nvPr/>
        </p:nvSpPr>
        <p:spPr bwMode="auto">
          <a:xfrm>
            <a:off x="10607216"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7" name="Text Box 13">
            <a:extLst>
              <a:ext uri="{FF2B5EF4-FFF2-40B4-BE49-F238E27FC236}">
                <a16:creationId xmlns:a16="http://schemas.microsoft.com/office/drawing/2014/main" id="{906FF4B5-10E8-C846-A728-E4FE4B0A0122}"/>
              </a:ext>
            </a:extLst>
          </p:cNvPr>
          <p:cNvSpPr txBox="1">
            <a:spLocks noChangeArrowheads="1"/>
          </p:cNvSpPr>
          <p:nvPr/>
        </p:nvSpPr>
        <p:spPr bwMode="auto">
          <a:xfrm>
            <a:off x="10607216"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8" name="Text Box 13">
            <a:extLst>
              <a:ext uri="{FF2B5EF4-FFF2-40B4-BE49-F238E27FC236}">
                <a16:creationId xmlns:a16="http://schemas.microsoft.com/office/drawing/2014/main" id="{2162C0A6-95D6-554A-8AA6-C89E0852BCE2}"/>
              </a:ext>
            </a:extLst>
          </p:cNvPr>
          <p:cNvSpPr txBox="1">
            <a:spLocks noChangeArrowheads="1"/>
          </p:cNvSpPr>
          <p:nvPr/>
        </p:nvSpPr>
        <p:spPr bwMode="auto">
          <a:xfrm>
            <a:off x="10607216"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9" name="Text Box 13">
            <a:extLst>
              <a:ext uri="{FF2B5EF4-FFF2-40B4-BE49-F238E27FC236}">
                <a16:creationId xmlns:a16="http://schemas.microsoft.com/office/drawing/2014/main" id="{CE529BFB-101B-8142-BCB1-EA9F3DBB9749}"/>
              </a:ext>
            </a:extLst>
          </p:cNvPr>
          <p:cNvSpPr txBox="1">
            <a:spLocks noChangeArrowheads="1"/>
          </p:cNvSpPr>
          <p:nvPr/>
        </p:nvSpPr>
        <p:spPr bwMode="auto">
          <a:xfrm>
            <a:off x="10607216"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60" name="Text Box 13">
            <a:extLst>
              <a:ext uri="{FF2B5EF4-FFF2-40B4-BE49-F238E27FC236}">
                <a16:creationId xmlns:a16="http://schemas.microsoft.com/office/drawing/2014/main" id="{8E903254-61D1-334F-863A-CED57961F8F7}"/>
              </a:ext>
            </a:extLst>
          </p:cNvPr>
          <p:cNvSpPr txBox="1">
            <a:spLocks noChangeArrowheads="1"/>
          </p:cNvSpPr>
          <p:nvPr/>
        </p:nvSpPr>
        <p:spPr bwMode="auto">
          <a:xfrm>
            <a:off x="10607216"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9" name="Text Box 13">
            <a:extLst>
              <a:ext uri="{FF2B5EF4-FFF2-40B4-BE49-F238E27FC236}">
                <a16:creationId xmlns:a16="http://schemas.microsoft.com/office/drawing/2014/main" id="{D5E89163-5C1B-E648-B085-85EE19457186}"/>
              </a:ext>
            </a:extLst>
          </p:cNvPr>
          <p:cNvSpPr txBox="1">
            <a:spLocks noChangeArrowheads="1"/>
          </p:cNvSpPr>
          <p:nvPr/>
        </p:nvSpPr>
        <p:spPr bwMode="auto">
          <a:xfrm>
            <a:off x="11056479"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1" name="Text Box 13">
            <a:extLst>
              <a:ext uri="{FF2B5EF4-FFF2-40B4-BE49-F238E27FC236}">
                <a16:creationId xmlns:a16="http://schemas.microsoft.com/office/drawing/2014/main" id="{932A18F2-2A40-F044-81CD-0B1F3E624FB2}"/>
              </a:ext>
            </a:extLst>
          </p:cNvPr>
          <p:cNvSpPr txBox="1">
            <a:spLocks noChangeArrowheads="1"/>
          </p:cNvSpPr>
          <p:nvPr/>
        </p:nvSpPr>
        <p:spPr bwMode="auto">
          <a:xfrm>
            <a:off x="11056479" y="458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2" name="Text Box 13">
            <a:extLst>
              <a:ext uri="{FF2B5EF4-FFF2-40B4-BE49-F238E27FC236}">
                <a16:creationId xmlns:a16="http://schemas.microsoft.com/office/drawing/2014/main" id="{F91825FE-7276-7348-AAA9-088DAC2C24C1}"/>
              </a:ext>
            </a:extLst>
          </p:cNvPr>
          <p:cNvSpPr txBox="1">
            <a:spLocks noChangeArrowheads="1"/>
          </p:cNvSpPr>
          <p:nvPr/>
        </p:nvSpPr>
        <p:spPr bwMode="auto">
          <a:xfrm>
            <a:off x="11056479"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3" name="Text Box 13">
            <a:extLst>
              <a:ext uri="{FF2B5EF4-FFF2-40B4-BE49-F238E27FC236}">
                <a16:creationId xmlns:a16="http://schemas.microsoft.com/office/drawing/2014/main" id="{0BB22E78-619A-0C4A-89E7-D4965290B5A0}"/>
              </a:ext>
            </a:extLst>
          </p:cNvPr>
          <p:cNvSpPr txBox="1">
            <a:spLocks noChangeArrowheads="1"/>
          </p:cNvSpPr>
          <p:nvPr/>
        </p:nvSpPr>
        <p:spPr bwMode="auto">
          <a:xfrm>
            <a:off x="11056479"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54" name="Text Box 13">
            <a:extLst>
              <a:ext uri="{FF2B5EF4-FFF2-40B4-BE49-F238E27FC236}">
                <a16:creationId xmlns:a16="http://schemas.microsoft.com/office/drawing/2014/main" id="{8A6FE13C-5819-4A47-9278-F2E6961998F2}"/>
              </a:ext>
            </a:extLst>
          </p:cNvPr>
          <p:cNvSpPr txBox="1">
            <a:spLocks noChangeArrowheads="1"/>
          </p:cNvSpPr>
          <p:nvPr/>
        </p:nvSpPr>
        <p:spPr bwMode="auto">
          <a:xfrm>
            <a:off x="11056479"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3" name="Text Box 13">
            <a:extLst>
              <a:ext uri="{FF2B5EF4-FFF2-40B4-BE49-F238E27FC236}">
                <a16:creationId xmlns:a16="http://schemas.microsoft.com/office/drawing/2014/main" id="{3992A2A6-1979-5548-BB04-DB951E20176B}"/>
              </a:ext>
            </a:extLst>
          </p:cNvPr>
          <p:cNvSpPr txBox="1">
            <a:spLocks noChangeArrowheads="1"/>
          </p:cNvSpPr>
          <p:nvPr/>
        </p:nvSpPr>
        <p:spPr bwMode="auto">
          <a:xfrm>
            <a:off x="11056479"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5" name="Text Box 13">
            <a:extLst>
              <a:ext uri="{FF2B5EF4-FFF2-40B4-BE49-F238E27FC236}">
                <a16:creationId xmlns:a16="http://schemas.microsoft.com/office/drawing/2014/main" id="{6ADFBAD5-5290-8A40-94A9-1C7D44342350}"/>
              </a:ext>
            </a:extLst>
          </p:cNvPr>
          <p:cNvSpPr txBox="1">
            <a:spLocks noChangeArrowheads="1"/>
          </p:cNvSpPr>
          <p:nvPr/>
        </p:nvSpPr>
        <p:spPr bwMode="auto">
          <a:xfrm>
            <a:off x="11056479"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6" name="Text Box 13">
            <a:extLst>
              <a:ext uri="{FF2B5EF4-FFF2-40B4-BE49-F238E27FC236}">
                <a16:creationId xmlns:a16="http://schemas.microsoft.com/office/drawing/2014/main" id="{1C5EAFFB-696D-144C-A0BF-1BF340A2EBA1}"/>
              </a:ext>
            </a:extLst>
          </p:cNvPr>
          <p:cNvSpPr txBox="1">
            <a:spLocks noChangeArrowheads="1"/>
          </p:cNvSpPr>
          <p:nvPr/>
        </p:nvSpPr>
        <p:spPr bwMode="auto">
          <a:xfrm>
            <a:off x="11056479"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7" name="Text Box 13">
            <a:extLst>
              <a:ext uri="{FF2B5EF4-FFF2-40B4-BE49-F238E27FC236}">
                <a16:creationId xmlns:a16="http://schemas.microsoft.com/office/drawing/2014/main" id="{483825E8-7796-7D4F-A539-DA0384B45622}"/>
              </a:ext>
            </a:extLst>
          </p:cNvPr>
          <p:cNvSpPr txBox="1">
            <a:spLocks noChangeArrowheads="1"/>
          </p:cNvSpPr>
          <p:nvPr/>
        </p:nvSpPr>
        <p:spPr bwMode="auto">
          <a:xfrm>
            <a:off x="11056479"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8" name="Text Box 13">
            <a:extLst>
              <a:ext uri="{FF2B5EF4-FFF2-40B4-BE49-F238E27FC236}">
                <a16:creationId xmlns:a16="http://schemas.microsoft.com/office/drawing/2014/main" id="{51E81884-245D-0147-A8B5-14C6675D62AE}"/>
              </a:ext>
            </a:extLst>
          </p:cNvPr>
          <p:cNvSpPr txBox="1">
            <a:spLocks noChangeArrowheads="1"/>
          </p:cNvSpPr>
          <p:nvPr/>
        </p:nvSpPr>
        <p:spPr bwMode="auto">
          <a:xfrm>
            <a:off x="11056479"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37" name="Text Box 13">
            <a:extLst>
              <a:ext uri="{FF2B5EF4-FFF2-40B4-BE49-F238E27FC236}">
                <a16:creationId xmlns:a16="http://schemas.microsoft.com/office/drawing/2014/main" id="{5D8C9532-F167-FE4E-9EEE-BB0071FD4991}"/>
              </a:ext>
            </a:extLst>
          </p:cNvPr>
          <p:cNvSpPr txBox="1">
            <a:spLocks noChangeArrowheads="1"/>
          </p:cNvSpPr>
          <p:nvPr/>
        </p:nvSpPr>
        <p:spPr bwMode="auto">
          <a:xfrm>
            <a:off x="11056479"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39" name="Text Box 13">
            <a:extLst>
              <a:ext uri="{FF2B5EF4-FFF2-40B4-BE49-F238E27FC236}">
                <a16:creationId xmlns:a16="http://schemas.microsoft.com/office/drawing/2014/main" id="{F24E07FA-8DA9-6840-8EFD-C8078132C931}"/>
              </a:ext>
            </a:extLst>
          </p:cNvPr>
          <p:cNvSpPr txBox="1">
            <a:spLocks noChangeArrowheads="1"/>
          </p:cNvSpPr>
          <p:nvPr/>
        </p:nvSpPr>
        <p:spPr bwMode="auto">
          <a:xfrm>
            <a:off x="11056479"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0" name="Text Box 13">
            <a:extLst>
              <a:ext uri="{FF2B5EF4-FFF2-40B4-BE49-F238E27FC236}">
                <a16:creationId xmlns:a16="http://schemas.microsoft.com/office/drawing/2014/main" id="{F0C3F9B4-3516-9F46-B492-76949FE06C7F}"/>
              </a:ext>
            </a:extLst>
          </p:cNvPr>
          <p:cNvSpPr txBox="1">
            <a:spLocks noChangeArrowheads="1"/>
          </p:cNvSpPr>
          <p:nvPr/>
        </p:nvSpPr>
        <p:spPr bwMode="auto">
          <a:xfrm>
            <a:off x="11056479" y="64043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1" name="Text Box 13">
            <a:extLst>
              <a:ext uri="{FF2B5EF4-FFF2-40B4-BE49-F238E27FC236}">
                <a16:creationId xmlns:a16="http://schemas.microsoft.com/office/drawing/2014/main" id="{CA62CFCD-3C8F-CC4A-975E-5E506ABB85C5}"/>
              </a:ext>
            </a:extLst>
          </p:cNvPr>
          <p:cNvSpPr txBox="1">
            <a:spLocks noChangeArrowheads="1"/>
          </p:cNvSpPr>
          <p:nvPr/>
        </p:nvSpPr>
        <p:spPr bwMode="auto">
          <a:xfrm>
            <a:off x="11056479"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542" name="Text Box 13">
            <a:extLst>
              <a:ext uri="{FF2B5EF4-FFF2-40B4-BE49-F238E27FC236}">
                <a16:creationId xmlns:a16="http://schemas.microsoft.com/office/drawing/2014/main" id="{A59C0388-2E1C-6443-BFB4-DEFFEFA563C1}"/>
              </a:ext>
            </a:extLst>
          </p:cNvPr>
          <p:cNvSpPr txBox="1">
            <a:spLocks noChangeArrowheads="1"/>
          </p:cNvSpPr>
          <p:nvPr/>
        </p:nvSpPr>
        <p:spPr bwMode="auto">
          <a:xfrm>
            <a:off x="11056479"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8" name="Text Box 13">
            <a:extLst>
              <a:ext uri="{FF2B5EF4-FFF2-40B4-BE49-F238E27FC236}">
                <a16:creationId xmlns:a16="http://schemas.microsoft.com/office/drawing/2014/main" id="{29F9F9C6-6BFD-5F4E-B1A4-3A31C2E2445A}"/>
              </a:ext>
            </a:extLst>
          </p:cNvPr>
          <p:cNvSpPr txBox="1">
            <a:spLocks noChangeArrowheads="1"/>
          </p:cNvSpPr>
          <p:nvPr/>
        </p:nvSpPr>
        <p:spPr bwMode="auto">
          <a:xfrm>
            <a:off x="733254"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1" name="Text Box 13">
            <a:extLst>
              <a:ext uri="{FF2B5EF4-FFF2-40B4-BE49-F238E27FC236}">
                <a16:creationId xmlns:a16="http://schemas.microsoft.com/office/drawing/2014/main" id="{F50CA33F-C86B-C740-ACFB-7412D642F5F5}"/>
              </a:ext>
            </a:extLst>
          </p:cNvPr>
          <p:cNvSpPr txBox="1">
            <a:spLocks noChangeArrowheads="1"/>
          </p:cNvSpPr>
          <p:nvPr/>
        </p:nvSpPr>
        <p:spPr bwMode="auto">
          <a:xfrm>
            <a:off x="73325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2" name="Text Box 13">
            <a:extLst>
              <a:ext uri="{FF2B5EF4-FFF2-40B4-BE49-F238E27FC236}">
                <a16:creationId xmlns:a16="http://schemas.microsoft.com/office/drawing/2014/main" id="{2B0D6121-A6C8-E14D-BA32-2FA452E3357E}"/>
              </a:ext>
            </a:extLst>
          </p:cNvPr>
          <p:cNvSpPr txBox="1">
            <a:spLocks noChangeArrowheads="1"/>
          </p:cNvSpPr>
          <p:nvPr/>
        </p:nvSpPr>
        <p:spPr bwMode="auto">
          <a:xfrm>
            <a:off x="733254"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43" name="Text Box 13">
            <a:extLst>
              <a:ext uri="{FF2B5EF4-FFF2-40B4-BE49-F238E27FC236}">
                <a16:creationId xmlns:a16="http://schemas.microsoft.com/office/drawing/2014/main" id="{9C133A54-99DA-2040-B819-E8A4563CD8BE}"/>
              </a:ext>
            </a:extLst>
          </p:cNvPr>
          <p:cNvSpPr txBox="1">
            <a:spLocks noChangeArrowheads="1"/>
          </p:cNvSpPr>
          <p:nvPr/>
        </p:nvSpPr>
        <p:spPr bwMode="auto">
          <a:xfrm>
            <a:off x="733254"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2" name="Text Box 13">
            <a:extLst>
              <a:ext uri="{FF2B5EF4-FFF2-40B4-BE49-F238E27FC236}">
                <a16:creationId xmlns:a16="http://schemas.microsoft.com/office/drawing/2014/main" id="{1A0FC400-3D1C-0847-ADE3-55DEB433626D}"/>
              </a:ext>
            </a:extLst>
          </p:cNvPr>
          <p:cNvSpPr txBox="1">
            <a:spLocks noChangeArrowheads="1"/>
          </p:cNvSpPr>
          <p:nvPr/>
        </p:nvSpPr>
        <p:spPr bwMode="auto">
          <a:xfrm>
            <a:off x="733254"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4" name="Text Box 13">
            <a:extLst>
              <a:ext uri="{FF2B5EF4-FFF2-40B4-BE49-F238E27FC236}">
                <a16:creationId xmlns:a16="http://schemas.microsoft.com/office/drawing/2014/main" id="{E70D149C-0C75-D049-B047-76825417AE79}"/>
              </a:ext>
            </a:extLst>
          </p:cNvPr>
          <p:cNvSpPr txBox="1">
            <a:spLocks noChangeArrowheads="1"/>
          </p:cNvSpPr>
          <p:nvPr/>
        </p:nvSpPr>
        <p:spPr bwMode="auto">
          <a:xfrm>
            <a:off x="733254"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5" name="Text Box 13">
            <a:extLst>
              <a:ext uri="{FF2B5EF4-FFF2-40B4-BE49-F238E27FC236}">
                <a16:creationId xmlns:a16="http://schemas.microsoft.com/office/drawing/2014/main" id="{D6EAFCBF-C55D-8C4A-8D40-1D322D8F055B}"/>
              </a:ext>
            </a:extLst>
          </p:cNvPr>
          <p:cNvSpPr txBox="1">
            <a:spLocks noChangeArrowheads="1"/>
          </p:cNvSpPr>
          <p:nvPr/>
        </p:nvSpPr>
        <p:spPr bwMode="auto">
          <a:xfrm>
            <a:off x="733254"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6" name="Text Box 13">
            <a:extLst>
              <a:ext uri="{FF2B5EF4-FFF2-40B4-BE49-F238E27FC236}">
                <a16:creationId xmlns:a16="http://schemas.microsoft.com/office/drawing/2014/main" id="{21CA58EF-DA0F-FB46-ABD6-FAC347F095BD}"/>
              </a:ext>
            </a:extLst>
          </p:cNvPr>
          <p:cNvSpPr txBox="1">
            <a:spLocks noChangeArrowheads="1"/>
          </p:cNvSpPr>
          <p:nvPr/>
        </p:nvSpPr>
        <p:spPr bwMode="auto">
          <a:xfrm>
            <a:off x="733254"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7" name="Text Box 13">
            <a:extLst>
              <a:ext uri="{FF2B5EF4-FFF2-40B4-BE49-F238E27FC236}">
                <a16:creationId xmlns:a16="http://schemas.microsoft.com/office/drawing/2014/main" id="{7B687810-907A-4849-8D54-99DB218DAFE1}"/>
              </a:ext>
            </a:extLst>
          </p:cNvPr>
          <p:cNvSpPr txBox="1">
            <a:spLocks noChangeArrowheads="1"/>
          </p:cNvSpPr>
          <p:nvPr/>
        </p:nvSpPr>
        <p:spPr bwMode="auto">
          <a:xfrm>
            <a:off x="733254"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6" name="Text Box 13">
            <a:extLst>
              <a:ext uri="{FF2B5EF4-FFF2-40B4-BE49-F238E27FC236}">
                <a16:creationId xmlns:a16="http://schemas.microsoft.com/office/drawing/2014/main" id="{89693489-F6F1-8745-A3FB-707BE95C5A4D}"/>
              </a:ext>
            </a:extLst>
          </p:cNvPr>
          <p:cNvSpPr txBox="1">
            <a:spLocks noChangeArrowheads="1"/>
          </p:cNvSpPr>
          <p:nvPr/>
        </p:nvSpPr>
        <p:spPr bwMode="auto">
          <a:xfrm>
            <a:off x="118251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8" name="Text Box 13">
            <a:extLst>
              <a:ext uri="{FF2B5EF4-FFF2-40B4-BE49-F238E27FC236}">
                <a16:creationId xmlns:a16="http://schemas.microsoft.com/office/drawing/2014/main" id="{F78D6FF4-A16D-0246-ADA3-32754D3BE299}"/>
              </a:ext>
            </a:extLst>
          </p:cNvPr>
          <p:cNvSpPr txBox="1">
            <a:spLocks noChangeArrowheads="1"/>
          </p:cNvSpPr>
          <p:nvPr/>
        </p:nvSpPr>
        <p:spPr bwMode="auto">
          <a:xfrm>
            <a:off x="1182517"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9" name="Text Box 13">
            <a:extLst>
              <a:ext uri="{FF2B5EF4-FFF2-40B4-BE49-F238E27FC236}">
                <a16:creationId xmlns:a16="http://schemas.microsoft.com/office/drawing/2014/main" id="{85CDA789-FAB9-404F-9BA4-F2F9807D6DA1}"/>
              </a:ext>
            </a:extLst>
          </p:cNvPr>
          <p:cNvSpPr txBox="1">
            <a:spLocks noChangeArrowheads="1"/>
          </p:cNvSpPr>
          <p:nvPr/>
        </p:nvSpPr>
        <p:spPr bwMode="auto">
          <a:xfrm>
            <a:off x="1182517"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31" name="Text Box 13">
            <a:extLst>
              <a:ext uri="{FF2B5EF4-FFF2-40B4-BE49-F238E27FC236}">
                <a16:creationId xmlns:a16="http://schemas.microsoft.com/office/drawing/2014/main" id="{1F900A5F-67D9-D547-834B-C4431786D9DF}"/>
              </a:ext>
            </a:extLst>
          </p:cNvPr>
          <p:cNvSpPr txBox="1">
            <a:spLocks noChangeArrowheads="1"/>
          </p:cNvSpPr>
          <p:nvPr/>
        </p:nvSpPr>
        <p:spPr bwMode="auto">
          <a:xfrm>
            <a:off x="1182517"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0" name="Text Box 13">
            <a:extLst>
              <a:ext uri="{FF2B5EF4-FFF2-40B4-BE49-F238E27FC236}">
                <a16:creationId xmlns:a16="http://schemas.microsoft.com/office/drawing/2014/main" id="{51711716-4EF6-6C4D-A11C-7E17B71CADD3}"/>
              </a:ext>
            </a:extLst>
          </p:cNvPr>
          <p:cNvSpPr txBox="1">
            <a:spLocks noChangeArrowheads="1"/>
          </p:cNvSpPr>
          <p:nvPr/>
        </p:nvSpPr>
        <p:spPr bwMode="auto">
          <a:xfrm>
            <a:off x="1182517"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2" name="Text Box 13">
            <a:extLst>
              <a:ext uri="{FF2B5EF4-FFF2-40B4-BE49-F238E27FC236}">
                <a16:creationId xmlns:a16="http://schemas.microsoft.com/office/drawing/2014/main" id="{F7AD3A6E-D823-4E4A-9D5D-5F25775B4521}"/>
              </a:ext>
            </a:extLst>
          </p:cNvPr>
          <p:cNvSpPr txBox="1">
            <a:spLocks noChangeArrowheads="1"/>
          </p:cNvSpPr>
          <p:nvPr/>
        </p:nvSpPr>
        <p:spPr bwMode="auto">
          <a:xfrm>
            <a:off x="1182517"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3" name="Text Box 13">
            <a:extLst>
              <a:ext uri="{FF2B5EF4-FFF2-40B4-BE49-F238E27FC236}">
                <a16:creationId xmlns:a16="http://schemas.microsoft.com/office/drawing/2014/main" id="{EE4E6802-8880-C042-87B4-2DF77A32ADED}"/>
              </a:ext>
            </a:extLst>
          </p:cNvPr>
          <p:cNvSpPr txBox="1">
            <a:spLocks noChangeArrowheads="1"/>
          </p:cNvSpPr>
          <p:nvPr/>
        </p:nvSpPr>
        <p:spPr bwMode="auto">
          <a:xfrm>
            <a:off x="118251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4" name="Text Box 13">
            <a:extLst>
              <a:ext uri="{FF2B5EF4-FFF2-40B4-BE49-F238E27FC236}">
                <a16:creationId xmlns:a16="http://schemas.microsoft.com/office/drawing/2014/main" id="{696EF5A9-246D-8943-A768-6CD192EFE68B}"/>
              </a:ext>
            </a:extLst>
          </p:cNvPr>
          <p:cNvSpPr txBox="1">
            <a:spLocks noChangeArrowheads="1"/>
          </p:cNvSpPr>
          <p:nvPr/>
        </p:nvSpPr>
        <p:spPr bwMode="auto">
          <a:xfrm>
            <a:off x="1182517"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25" name="Text Box 13">
            <a:extLst>
              <a:ext uri="{FF2B5EF4-FFF2-40B4-BE49-F238E27FC236}">
                <a16:creationId xmlns:a16="http://schemas.microsoft.com/office/drawing/2014/main" id="{F23282CD-458F-1548-9909-B6928A2067F3}"/>
              </a:ext>
            </a:extLst>
          </p:cNvPr>
          <p:cNvSpPr txBox="1">
            <a:spLocks noChangeArrowheads="1"/>
          </p:cNvSpPr>
          <p:nvPr/>
        </p:nvSpPr>
        <p:spPr bwMode="auto">
          <a:xfrm>
            <a:off x="1182517"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4" name="Text Box 13">
            <a:extLst>
              <a:ext uri="{FF2B5EF4-FFF2-40B4-BE49-F238E27FC236}">
                <a16:creationId xmlns:a16="http://schemas.microsoft.com/office/drawing/2014/main" id="{9047D74A-7233-E54C-9A5A-1A69F9F0CB05}"/>
              </a:ext>
            </a:extLst>
          </p:cNvPr>
          <p:cNvSpPr txBox="1">
            <a:spLocks noChangeArrowheads="1"/>
          </p:cNvSpPr>
          <p:nvPr/>
        </p:nvSpPr>
        <p:spPr bwMode="auto">
          <a:xfrm>
            <a:off x="1182517"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6" name="Text Box 13">
            <a:extLst>
              <a:ext uri="{FF2B5EF4-FFF2-40B4-BE49-F238E27FC236}">
                <a16:creationId xmlns:a16="http://schemas.microsoft.com/office/drawing/2014/main" id="{FECBDE8C-1BBC-DD47-8E5C-ECBE18D36E21}"/>
              </a:ext>
            </a:extLst>
          </p:cNvPr>
          <p:cNvSpPr txBox="1">
            <a:spLocks noChangeArrowheads="1"/>
          </p:cNvSpPr>
          <p:nvPr/>
        </p:nvSpPr>
        <p:spPr bwMode="auto">
          <a:xfrm>
            <a:off x="1182517"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7" name="Text Box 13">
            <a:extLst>
              <a:ext uri="{FF2B5EF4-FFF2-40B4-BE49-F238E27FC236}">
                <a16:creationId xmlns:a16="http://schemas.microsoft.com/office/drawing/2014/main" id="{D6C87E7A-12EE-7A4B-BF36-91276846A9C6}"/>
              </a:ext>
            </a:extLst>
          </p:cNvPr>
          <p:cNvSpPr txBox="1">
            <a:spLocks noChangeArrowheads="1"/>
          </p:cNvSpPr>
          <p:nvPr/>
        </p:nvSpPr>
        <p:spPr bwMode="auto">
          <a:xfrm>
            <a:off x="1182517"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8" name="Text Box 13">
            <a:extLst>
              <a:ext uri="{FF2B5EF4-FFF2-40B4-BE49-F238E27FC236}">
                <a16:creationId xmlns:a16="http://schemas.microsoft.com/office/drawing/2014/main" id="{A1F214E8-7035-AA42-A93A-F5A326A8D77E}"/>
              </a:ext>
            </a:extLst>
          </p:cNvPr>
          <p:cNvSpPr txBox="1">
            <a:spLocks noChangeArrowheads="1"/>
          </p:cNvSpPr>
          <p:nvPr/>
        </p:nvSpPr>
        <p:spPr bwMode="auto">
          <a:xfrm>
            <a:off x="1182517"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9" name="Text Box 13">
            <a:extLst>
              <a:ext uri="{FF2B5EF4-FFF2-40B4-BE49-F238E27FC236}">
                <a16:creationId xmlns:a16="http://schemas.microsoft.com/office/drawing/2014/main" id="{F9576CEE-8834-7646-81ED-4F1A21D24B78}"/>
              </a:ext>
            </a:extLst>
          </p:cNvPr>
          <p:cNvSpPr txBox="1">
            <a:spLocks noChangeArrowheads="1"/>
          </p:cNvSpPr>
          <p:nvPr/>
        </p:nvSpPr>
        <p:spPr bwMode="auto">
          <a:xfrm>
            <a:off x="1182517"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0" name="Text Box 13">
            <a:extLst>
              <a:ext uri="{FF2B5EF4-FFF2-40B4-BE49-F238E27FC236}">
                <a16:creationId xmlns:a16="http://schemas.microsoft.com/office/drawing/2014/main" id="{DCF1E7AF-53D0-B342-949D-4F51FFC7EA48}"/>
              </a:ext>
            </a:extLst>
          </p:cNvPr>
          <p:cNvSpPr txBox="1">
            <a:spLocks noChangeArrowheads="1"/>
          </p:cNvSpPr>
          <p:nvPr/>
        </p:nvSpPr>
        <p:spPr bwMode="auto">
          <a:xfrm>
            <a:off x="1631780"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1" name="Text Box 13">
            <a:extLst>
              <a:ext uri="{FF2B5EF4-FFF2-40B4-BE49-F238E27FC236}">
                <a16:creationId xmlns:a16="http://schemas.microsoft.com/office/drawing/2014/main" id="{3BFDD8D3-16A3-644B-B03A-CE65A76D94EF}"/>
              </a:ext>
            </a:extLst>
          </p:cNvPr>
          <p:cNvSpPr txBox="1">
            <a:spLocks noChangeArrowheads="1"/>
          </p:cNvSpPr>
          <p:nvPr/>
        </p:nvSpPr>
        <p:spPr bwMode="auto">
          <a:xfrm>
            <a:off x="1631780"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13" name="Text Box 13">
            <a:extLst>
              <a:ext uri="{FF2B5EF4-FFF2-40B4-BE49-F238E27FC236}">
                <a16:creationId xmlns:a16="http://schemas.microsoft.com/office/drawing/2014/main" id="{68FBB5A1-60A5-2D41-9DA0-632D9B69C219}"/>
              </a:ext>
            </a:extLst>
          </p:cNvPr>
          <p:cNvSpPr txBox="1">
            <a:spLocks noChangeArrowheads="1"/>
          </p:cNvSpPr>
          <p:nvPr/>
        </p:nvSpPr>
        <p:spPr bwMode="auto">
          <a:xfrm>
            <a:off x="1631780"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2" name="Text Box 13">
            <a:extLst>
              <a:ext uri="{FF2B5EF4-FFF2-40B4-BE49-F238E27FC236}">
                <a16:creationId xmlns:a16="http://schemas.microsoft.com/office/drawing/2014/main" id="{187E56B2-CFFA-7A4F-9B65-FE4B37AFA915}"/>
              </a:ext>
            </a:extLst>
          </p:cNvPr>
          <p:cNvSpPr txBox="1">
            <a:spLocks noChangeArrowheads="1"/>
          </p:cNvSpPr>
          <p:nvPr/>
        </p:nvSpPr>
        <p:spPr bwMode="auto">
          <a:xfrm>
            <a:off x="1631780"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4" name="Text Box 13">
            <a:extLst>
              <a:ext uri="{FF2B5EF4-FFF2-40B4-BE49-F238E27FC236}">
                <a16:creationId xmlns:a16="http://schemas.microsoft.com/office/drawing/2014/main" id="{BD631C9C-E44E-0B4B-8E79-545E32C09612}"/>
              </a:ext>
            </a:extLst>
          </p:cNvPr>
          <p:cNvSpPr txBox="1">
            <a:spLocks noChangeArrowheads="1"/>
          </p:cNvSpPr>
          <p:nvPr/>
        </p:nvSpPr>
        <p:spPr bwMode="auto">
          <a:xfrm>
            <a:off x="1631780"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5" name="Text Box 13">
            <a:extLst>
              <a:ext uri="{FF2B5EF4-FFF2-40B4-BE49-F238E27FC236}">
                <a16:creationId xmlns:a16="http://schemas.microsoft.com/office/drawing/2014/main" id="{DDAD4077-8143-634B-8258-4C565E63FF21}"/>
              </a:ext>
            </a:extLst>
          </p:cNvPr>
          <p:cNvSpPr txBox="1">
            <a:spLocks noChangeArrowheads="1"/>
          </p:cNvSpPr>
          <p:nvPr/>
        </p:nvSpPr>
        <p:spPr bwMode="auto">
          <a:xfrm>
            <a:off x="163178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6" name="Text Box 13">
            <a:extLst>
              <a:ext uri="{FF2B5EF4-FFF2-40B4-BE49-F238E27FC236}">
                <a16:creationId xmlns:a16="http://schemas.microsoft.com/office/drawing/2014/main" id="{74D10E58-C46C-4644-8241-98356F0219BB}"/>
              </a:ext>
            </a:extLst>
          </p:cNvPr>
          <p:cNvSpPr txBox="1">
            <a:spLocks noChangeArrowheads="1"/>
          </p:cNvSpPr>
          <p:nvPr/>
        </p:nvSpPr>
        <p:spPr bwMode="auto">
          <a:xfrm>
            <a:off x="1631780"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7" name="Text Box 13">
            <a:extLst>
              <a:ext uri="{FF2B5EF4-FFF2-40B4-BE49-F238E27FC236}">
                <a16:creationId xmlns:a16="http://schemas.microsoft.com/office/drawing/2014/main" id="{159386BD-AE60-7A42-880C-47F46213D012}"/>
              </a:ext>
            </a:extLst>
          </p:cNvPr>
          <p:cNvSpPr txBox="1">
            <a:spLocks noChangeArrowheads="1"/>
          </p:cNvSpPr>
          <p:nvPr/>
        </p:nvSpPr>
        <p:spPr bwMode="auto">
          <a:xfrm>
            <a:off x="1631780"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6" name="Text Box 13">
            <a:extLst>
              <a:ext uri="{FF2B5EF4-FFF2-40B4-BE49-F238E27FC236}">
                <a16:creationId xmlns:a16="http://schemas.microsoft.com/office/drawing/2014/main" id="{E0A55ADF-EBD8-F249-92B1-7998579639C9}"/>
              </a:ext>
            </a:extLst>
          </p:cNvPr>
          <p:cNvSpPr txBox="1">
            <a:spLocks noChangeArrowheads="1"/>
          </p:cNvSpPr>
          <p:nvPr/>
        </p:nvSpPr>
        <p:spPr bwMode="auto">
          <a:xfrm>
            <a:off x="1631780"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8" name="Text Box 13">
            <a:extLst>
              <a:ext uri="{FF2B5EF4-FFF2-40B4-BE49-F238E27FC236}">
                <a16:creationId xmlns:a16="http://schemas.microsoft.com/office/drawing/2014/main" id="{EC49FCE6-AA16-7642-8B75-59574101D986}"/>
              </a:ext>
            </a:extLst>
          </p:cNvPr>
          <p:cNvSpPr txBox="1">
            <a:spLocks noChangeArrowheads="1"/>
          </p:cNvSpPr>
          <p:nvPr/>
        </p:nvSpPr>
        <p:spPr bwMode="auto">
          <a:xfrm>
            <a:off x="1631780"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9" name="Text Box 13">
            <a:extLst>
              <a:ext uri="{FF2B5EF4-FFF2-40B4-BE49-F238E27FC236}">
                <a16:creationId xmlns:a16="http://schemas.microsoft.com/office/drawing/2014/main" id="{2B0B7DFD-2401-B346-9D1A-8788427B3E49}"/>
              </a:ext>
            </a:extLst>
          </p:cNvPr>
          <p:cNvSpPr txBox="1">
            <a:spLocks noChangeArrowheads="1"/>
          </p:cNvSpPr>
          <p:nvPr/>
        </p:nvSpPr>
        <p:spPr bwMode="auto">
          <a:xfrm>
            <a:off x="1631780"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0" name="Text Box 13">
            <a:extLst>
              <a:ext uri="{FF2B5EF4-FFF2-40B4-BE49-F238E27FC236}">
                <a16:creationId xmlns:a16="http://schemas.microsoft.com/office/drawing/2014/main" id="{3E259E89-E9B8-7644-9A3E-C3125119966E}"/>
              </a:ext>
            </a:extLst>
          </p:cNvPr>
          <p:cNvSpPr txBox="1">
            <a:spLocks noChangeArrowheads="1"/>
          </p:cNvSpPr>
          <p:nvPr/>
        </p:nvSpPr>
        <p:spPr bwMode="auto">
          <a:xfrm>
            <a:off x="1631780"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801" name="Text Box 13">
            <a:extLst>
              <a:ext uri="{FF2B5EF4-FFF2-40B4-BE49-F238E27FC236}">
                <a16:creationId xmlns:a16="http://schemas.microsoft.com/office/drawing/2014/main" id="{572C0C50-B9EF-634D-8346-F65873D945C4}"/>
              </a:ext>
            </a:extLst>
          </p:cNvPr>
          <p:cNvSpPr txBox="1">
            <a:spLocks noChangeArrowheads="1"/>
          </p:cNvSpPr>
          <p:nvPr/>
        </p:nvSpPr>
        <p:spPr bwMode="auto">
          <a:xfrm>
            <a:off x="1631780"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2" name="Text Box 13">
            <a:extLst>
              <a:ext uri="{FF2B5EF4-FFF2-40B4-BE49-F238E27FC236}">
                <a16:creationId xmlns:a16="http://schemas.microsoft.com/office/drawing/2014/main" id="{7EC2F4E9-8711-E342-95EA-029A930C5152}"/>
              </a:ext>
            </a:extLst>
          </p:cNvPr>
          <p:cNvSpPr txBox="1">
            <a:spLocks noChangeArrowheads="1"/>
          </p:cNvSpPr>
          <p:nvPr/>
        </p:nvSpPr>
        <p:spPr bwMode="auto">
          <a:xfrm>
            <a:off x="2081043"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4" name="Text Box 13">
            <a:extLst>
              <a:ext uri="{FF2B5EF4-FFF2-40B4-BE49-F238E27FC236}">
                <a16:creationId xmlns:a16="http://schemas.microsoft.com/office/drawing/2014/main" id="{2796BAAD-107B-3040-8E83-2C7845BB0E22}"/>
              </a:ext>
            </a:extLst>
          </p:cNvPr>
          <p:cNvSpPr txBox="1">
            <a:spLocks noChangeArrowheads="1"/>
          </p:cNvSpPr>
          <p:nvPr/>
        </p:nvSpPr>
        <p:spPr bwMode="auto">
          <a:xfrm>
            <a:off x="2081043"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95" name="Text Box 13">
            <a:extLst>
              <a:ext uri="{FF2B5EF4-FFF2-40B4-BE49-F238E27FC236}">
                <a16:creationId xmlns:a16="http://schemas.microsoft.com/office/drawing/2014/main" id="{F88BF004-76A1-3E49-9AF7-1F4F25C91B97}"/>
              </a:ext>
            </a:extLst>
          </p:cNvPr>
          <p:cNvSpPr txBox="1">
            <a:spLocks noChangeArrowheads="1"/>
          </p:cNvSpPr>
          <p:nvPr/>
        </p:nvSpPr>
        <p:spPr bwMode="auto">
          <a:xfrm>
            <a:off x="2081043"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0" name="Text Box 13">
            <a:extLst>
              <a:ext uri="{FF2B5EF4-FFF2-40B4-BE49-F238E27FC236}">
                <a16:creationId xmlns:a16="http://schemas.microsoft.com/office/drawing/2014/main" id="{93F98AB8-EE49-F04B-A6BA-3DAC6079FF4C}"/>
              </a:ext>
            </a:extLst>
          </p:cNvPr>
          <p:cNvSpPr txBox="1">
            <a:spLocks noChangeArrowheads="1"/>
          </p:cNvSpPr>
          <p:nvPr/>
        </p:nvSpPr>
        <p:spPr bwMode="auto">
          <a:xfrm>
            <a:off x="2081043"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1" name="Text Box 13">
            <a:extLst>
              <a:ext uri="{FF2B5EF4-FFF2-40B4-BE49-F238E27FC236}">
                <a16:creationId xmlns:a16="http://schemas.microsoft.com/office/drawing/2014/main" id="{2F3AC122-D2AC-D242-AFE2-978A754B0457}"/>
              </a:ext>
            </a:extLst>
          </p:cNvPr>
          <p:cNvSpPr txBox="1">
            <a:spLocks noChangeArrowheads="1"/>
          </p:cNvSpPr>
          <p:nvPr/>
        </p:nvSpPr>
        <p:spPr bwMode="auto">
          <a:xfrm>
            <a:off x="2081043"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2" name="Text Box 13">
            <a:extLst>
              <a:ext uri="{FF2B5EF4-FFF2-40B4-BE49-F238E27FC236}">
                <a16:creationId xmlns:a16="http://schemas.microsoft.com/office/drawing/2014/main" id="{16A97FE0-86F9-3347-8D31-77879E49D523}"/>
              </a:ext>
            </a:extLst>
          </p:cNvPr>
          <p:cNvSpPr txBox="1">
            <a:spLocks noChangeArrowheads="1"/>
          </p:cNvSpPr>
          <p:nvPr/>
        </p:nvSpPr>
        <p:spPr bwMode="auto">
          <a:xfrm>
            <a:off x="2081043"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83" name="Text Box 13">
            <a:extLst>
              <a:ext uri="{FF2B5EF4-FFF2-40B4-BE49-F238E27FC236}">
                <a16:creationId xmlns:a16="http://schemas.microsoft.com/office/drawing/2014/main" id="{85280E2A-2B98-FE4D-AAB3-7573221ACD2B}"/>
              </a:ext>
            </a:extLst>
          </p:cNvPr>
          <p:cNvSpPr txBox="1">
            <a:spLocks noChangeArrowheads="1"/>
          </p:cNvSpPr>
          <p:nvPr/>
        </p:nvSpPr>
        <p:spPr bwMode="auto">
          <a:xfrm>
            <a:off x="2081043"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4" name="Text Box 13">
            <a:extLst>
              <a:ext uri="{FF2B5EF4-FFF2-40B4-BE49-F238E27FC236}">
                <a16:creationId xmlns:a16="http://schemas.microsoft.com/office/drawing/2014/main" id="{0D86DC22-1278-1C41-BBD8-F3F8A557419E}"/>
              </a:ext>
            </a:extLst>
          </p:cNvPr>
          <p:cNvSpPr txBox="1">
            <a:spLocks noChangeArrowheads="1"/>
          </p:cNvSpPr>
          <p:nvPr/>
        </p:nvSpPr>
        <p:spPr bwMode="auto">
          <a:xfrm>
            <a:off x="253030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5" name="Text Box 13">
            <a:extLst>
              <a:ext uri="{FF2B5EF4-FFF2-40B4-BE49-F238E27FC236}">
                <a16:creationId xmlns:a16="http://schemas.microsoft.com/office/drawing/2014/main" id="{C10CF33C-2E6D-B04B-B4CE-9507F45D9223}"/>
              </a:ext>
            </a:extLst>
          </p:cNvPr>
          <p:cNvSpPr txBox="1">
            <a:spLocks noChangeArrowheads="1"/>
          </p:cNvSpPr>
          <p:nvPr/>
        </p:nvSpPr>
        <p:spPr bwMode="auto">
          <a:xfrm>
            <a:off x="2530306"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7" name="Text Box 13">
            <a:extLst>
              <a:ext uri="{FF2B5EF4-FFF2-40B4-BE49-F238E27FC236}">
                <a16:creationId xmlns:a16="http://schemas.microsoft.com/office/drawing/2014/main" id="{05C170F7-A9E3-DA4D-8A2A-BC51561678D1}"/>
              </a:ext>
            </a:extLst>
          </p:cNvPr>
          <p:cNvSpPr txBox="1">
            <a:spLocks noChangeArrowheads="1"/>
          </p:cNvSpPr>
          <p:nvPr/>
        </p:nvSpPr>
        <p:spPr bwMode="auto">
          <a:xfrm>
            <a:off x="2530306"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6" name="Text Box 13">
            <a:extLst>
              <a:ext uri="{FF2B5EF4-FFF2-40B4-BE49-F238E27FC236}">
                <a16:creationId xmlns:a16="http://schemas.microsoft.com/office/drawing/2014/main" id="{89AC5D06-DEE8-5544-84A5-F301222DD4B5}"/>
              </a:ext>
            </a:extLst>
          </p:cNvPr>
          <p:cNvSpPr txBox="1">
            <a:spLocks noChangeArrowheads="1"/>
          </p:cNvSpPr>
          <p:nvPr/>
        </p:nvSpPr>
        <p:spPr bwMode="auto">
          <a:xfrm>
            <a:off x="2530306"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8" name="Text Box 13">
            <a:extLst>
              <a:ext uri="{FF2B5EF4-FFF2-40B4-BE49-F238E27FC236}">
                <a16:creationId xmlns:a16="http://schemas.microsoft.com/office/drawing/2014/main" id="{7B6CE941-DFFF-2044-ABA3-9B5406F71BD0}"/>
              </a:ext>
            </a:extLst>
          </p:cNvPr>
          <p:cNvSpPr txBox="1">
            <a:spLocks noChangeArrowheads="1"/>
          </p:cNvSpPr>
          <p:nvPr/>
        </p:nvSpPr>
        <p:spPr bwMode="auto">
          <a:xfrm>
            <a:off x="2530306"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9" name="Text Box 13">
            <a:extLst>
              <a:ext uri="{FF2B5EF4-FFF2-40B4-BE49-F238E27FC236}">
                <a16:creationId xmlns:a16="http://schemas.microsoft.com/office/drawing/2014/main" id="{8839E8C8-1258-4C4D-A924-92E47D874684}"/>
              </a:ext>
            </a:extLst>
          </p:cNvPr>
          <p:cNvSpPr txBox="1">
            <a:spLocks noChangeArrowheads="1"/>
          </p:cNvSpPr>
          <p:nvPr/>
        </p:nvSpPr>
        <p:spPr bwMode="auto">
          <a:xfrm>
            <a:off x="253030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0" name="Text Box 13">
            <a:extLst>
              <a:ext uri="{FF2B5EF4-FFF2-40B4-BE49-F238E27FC236}">
                <a16:creationId xmlns:a16="http://schemas.microsoft.com/office/drawing/2014/main" id="{B308685F-9E82-CE41-A72E-D84CF234394E}"/>
              </a:ext>
            </a:extLst>
          </p:cNvPr>
          <p:cNvSpPr txBox="1">
            <a:spLocks noChangeArrowheads="1"/>
          </p:cNvSpPr>
          <p:nvPr/>
        </p:nvSpPr>
        <p:spPr bwMode="auto">
          <a:xfrm>
            <a:off x="2530306"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71" name="Text Box 13">
            <a:extLst>
              <a:ext uri="{FF2B5EF4-FFF2-40B4-BE49-F238E27FC236}">
                <a16:creationId xmlns:a16="http://schemas.microsoft.com/office/drawing/2014/main" id="{F15B5F40-E114-0141-8EDB-A711389963E1}"/>
              </a:ext>
            </a:extLst>
          </p:cNvPr>
          <p:cNvSpPr txBox="1">
            <a:spLocks noChangeArrowheads="1"/>
          </p:cNvSpPr>
          <p:nvPr/>
        </p:nvSpPr>
        <p:spPr bwMode="auto">
          <a:xfrm>
            <a:off x="253030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0" name="Text Box 13">
            <a:extLst>
              <a:ext uri="{FF2B5EF4-FFF2-40B4-BE49-F238E27FC236}">
                <a16:creationId xmlns:a16="http://schemas.microsoft.com/office/drawing/2014/main" id="{575DC6B2-FEA6-0B4F-A786-671361182FEE}"/>
              </a:ext>
            </a:extLst>
          </p:cNvPr>
          <p:cNvSpPr txBox="1">
            <a:spLocks noChangeArrowheads="1"/>
          </p:cNvSpPr>
          <p:nvPr/>
        </p:nvSpPr>
        <p:spPr bwMode="auto">
          <a:xfrm>
            <a:off x="2530306"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2" name="Text Box 13">
            <a:extLst>
              <a:ext uri="{FF2B5EF4-FFF2-40B4-BE49-F238E27FC236}">
                <a16:creationId xmlns:a16="http://schemas.microsoft.com/office/drawing/2014/main" id="{C5BA2D3D-9200-8F49-ABD2-DFDF714050D7}"/>
              </a:ext>
            </a:extLst>
          </p:cNvPr>
          <p:cNvSpPr txBox="1">
            <a:spLocks noChangeArrowheads="1"/>
          </p:cNvSpPr>
          <p:nvPr/>
        </p:nvSpPr>
        <p:spPr bwMode="auto">
          <a:xfrm>
            <a:off x="2530306"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3" name="Text Box 13">
            <a:extLst>
              <a:ext uri="{FF2B5EF4-FFF2-40B4-BE49-F238E27FC236}">
                <a16:creationId xmlns:a16="http://schemas.microsoft.com/office/drawing/2014/main" id="{22676D9B-195C-574D-9741-8890FDEC5F91}"/>
              </a:ext>
            </a:extLst>
          </p:cNvPr>
          <p:cNvSpPr txBox="1">
            <a:spLocks noChangeArrowheads="1"/>
          </p:cNvSpPr>
          <p:nvPr/>
        </p:nvSpPr>
        <p:spPr bwMode="auto">
          <a:xfrm>
            <a:off x="2530306"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4" name="Text Box 13">
            <a:extLst>
              <a:ext uri="{FF2B5EF4-FFF2-40B4-BE49-F238E27FC236}">
                <a16:creationId xmlns:a16="http://schemas.microsoft.com/office/drawing/2014/main" id="{D4EB14E3-8A55-3843-90A9-0968F4188186}"/>
              </a:ext>
            </a:extLst>
          </p:cNvPr>
          <p:cNvSpPr txBox="1">
            <a:spLocks noChangeArrowheads="1"/>
          </p:cNvSpPr>
          <p:nvPr/>
        </p:nvSpPr>
        <p:spPr bwMode="auto">
          <a:xfrm>
            <a:off x="2530306"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65" name="Text Box 13">
            <a:extLst>
              <a:ext uri="{FF2B5EF4-FFF2-40B4-BE49-F238E27FC236}">
                <a16:creationId xmlns:a16="http://schemas.microsoft.com/office/drawing/2014/main" id="{A343745C-E46C-F140-9E6C-21B43108FB0B}"/>
              </a:ext>
            </a:extLst>
          </p:cNvPr>
          <p:cNvSpPr txBox="1">
            <a:spLocks noChangeArrowheads="1"/>
          </p:cNvSpPr>
          <p:nvPr/>
        </p:nvSpPr>
        <p:spPr bwMode="auto">
          <a:xfrm>
            <a:off x="2530306"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6" name="Text Box 13">
            <a:extLst>
              <a:ext uri="{FF2B5EF4-FFF2-40B4-BE49-F238E27FC236}">
                <a16:creationId xmlns:a16="http://schemas.microsoft.com/office/drawing/2014/main" id="{5DC40CC6-D781-DA45-A440-D4C1A6A66FB2}"/>
              </a:ext>
            </a:extLst>
          </p:cNvPr>
          <p:cNvSpPr txBox="1">
            <a:spLocks noChangeArrowheads="1"/>
          </p:cNvSpPr>
          <p:nvPr/>
        </p:nvSpPr>
        <p:spPr bwMode="auto">
          <a:xfrm>
            <a:off x="2979569"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9" name="Text Box 13">
            <a:extLst>
              <a:ext uri="{FF2B5EF4-FFF2-40B4-BE49-F238E27FC236}">
                <a16:creationId xmlns:a16="http://schemas.microsoft.com/office/drawing/2014/main" id="{14390E45-8EA3-A94C-A089-8B5D697E75D9}"/>
              </a:ext>
            </a:extLst>
          </p:cNvPr>
          <p:cNvSpPr txBox="1">
            <a:spLocks noChangeArrowheads="1"/>
          </p:cNvSpPr>
          <p:nvPr/>
        </p:nvSpPr>
        <p:spPr bwMode="auto">
          <a:xfrm>
            <a:off x="297956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8" name="Text Box 13">
            <a:extLst>
              <a:ext uri="{FF2B5EF4-FFF2-40B4-BE49-F238E27FC236}">
                <a16:creationId xmlns:a16="http://schemas.microsoft.com/office/drawing/2014/main" id="{563E0FDC-73E7-F54E-96C3-B7814D40C891}"/>
              </a:ext>
            </a:extLst>
          </p:cNvPr>
          <p:cNvSpPr txBox="1">
            <a:spLocks noChangeArrowheads="1"/>
          </p:cNvSpPr>
          <p:nvPr/>
        </p:nvSpPr>
        <p:spPr bwMode="auto">
          <a:xfrm>
            <a:off x="297956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0" name="Text Box 13">
            <a:extLst>
              <a:ext uri="{FF2B5EF4-FFF2-40B4-BE49-F238E27FC236}">
                <a16:creationId xmlns:a16="http://schemas.microsoft.com/office/drawing/2014/main" id="{6B6F2B23-0781-604B-82E8-A77B9520C7AB}"/>
              </a:ext>
            </a:extLst>
          </p:cNvPr>
          <p:cNvSpPr txBox="1">
            <a:spLocks noChangeArrowheads="1"/>
          </p:cNvSpPr>
          <p:nvPr/>
        </p:nvSpPr>
        <p:spPr bwMode="auto">
          <a:xfrm>
            <a:off x="297956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1" name="Text Box 13">
            <a:extLst>
              <a:ext uri="{FF2B5EF4-FFF2-40B4-BE49-F238E27FC236}">
                <a16:creationId xmlns:a16="http://schemas.microsoft.com/office/drawing/2014/main" id="{26513ABC-8A56-6440-B48A-82AAC175F366}"/>
              </a:ext>
            </a:extLst>
          </p:cNvPr>
          <p:cNvSpPr txBox="1">
            <a:spLocks noChangeArrowheads="1"/>
          </p:cNvSpPr>
          <p:nvPr/>
        </p:nvSpPr>
        <p:spPr bwMode="auto">
          <a:xfrm>
            <a:off x="297956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2" name="Text Box 13">
            <a:extLst>
              <a:ext uri="{FF2B5EF4-FFF2-40B4-BE49-F238E27FC236}">
                <a16:creationId xmlns:a16="http://schemas.microsoft.com/office/drawing/2014/main" id="{72A3D6F8-4A52-B141-BE7D-0988B00B5836}"/>
              </a:ext>
            </a:extLst>
          </p:cNvPr>
          <p:cNvSpPr txBox="1">
            <a:spLocks noChangeArrowheads="1"/>
          </p:cNvSpPr>
          <p:nvPr/>
        </p:nvSpPr>
        <p:spPr bwMode="auto">
          <a:xfrm>
            <a:off x="297956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53" name="Text Box 13">
            <a:extLst>
              <a:ext uri="{FF2B5EF4-FFF2-40B4-BE49-F238E27FC236}">
                <a16:creationId xmlns:a16="http://schemas.microsoft.com/office/drawing/2014/main" id="{F43DFC9B-F283-7941-B9C2-6B5988D27F5C}"/>
              </a:ext>
            </a:extLst>
          </p:cNvPr>
          <p:cNvSpPr txBox="1">
            <a:spLocks noChangeArrowheads="1"/>
          </p:cNvSpPr>
          <p:nvPr/>
        </p:nvSpPr>
        <p:spPr bwMode="auto">
          <a:xfrm>
            <a:off x="297956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2" name="Text Box 13">
            <a:extLst>
              <a:ext uri="{FF2B5EF4-FFF2-40B4-BE49-F238E27FC236}">
                <a16:creationId xmlns:a16="http://schemas.microsoft.com/office/drawing/2014/main" id="{030E61A0-85F8-A448-A318-31F88F045DAB}"/>
              </a:ext>
            </a:extLst>
          </p:cNvPr>
          <p:cNvSpPr txBox="1">
            <a:spLocks noChangeArrowheads="1"/>
          </p:cNvSpPr>
          <p:nvPr/>
        </p:nvSpPr>
        <p:spPr bwMode="auto">
          <a:xfrm>
            <a:off x="297956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4" name="Text Box 13">
            <a:extLst>
              <a:ext uri="{FF2B5EF4-FFF2-40B4-BE49-F238E27FC236}">
                <a16:creationId xmlns:a16="http://schemas.microsoft.com/office/drawing/2014/main" id="{5CD279A5-7209-B245-B62F-E2450CAEA868}"/>
              </a:ext>
            </a:extLst>
          </p:cNvPr>
          <p:cNvSpPr txBox="1">
            <a:spLocks noChangeArrowheads="1"/>
          </p:cNvSpPr>
          <p:nvPr/>
        </p:nvSpPr>
        <p:spPr bwMode="auto">
          <a:xfrm>
            <a:off x="2979569"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5" name="Text Box 13">
            <a:extLst>
              <a:ext uri="{FF2B5EF4-FFF2-40B4-BE49-F238E27FC236}">
                <a16:creationId xmlns:a16="http://schemas.microsoft.com/office/drawing/2014/main" id="{7073555B-748E-F340-AF22-3C418A0B8B39}"/>
              </a:ext>
            </a:extLst>
          </p:cNvPr>
          <p:cNvSpPr txBox="1">
            <a:spLocks noChangeArrowheads="1"/>
          </p:cNvSpPr>
          <p:nvPr/>
        </p:nvSpPr>
        <p:spPr bwMode="auto">
          <a:xfrm>
            <a:off x="2979569"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6" name="Text Box 13">
            <a:extLst>
              <a:ext uri="{FF2B5EF4-FFF2-40B4-BE49-F238E27FC236}">
                <a16:creationId xmlns:a16="http://schemas.microsoft.com/office/drawing/2014/main" id="{092F3654-200F-6140-A416-2F070391622B}"/>
              </a:ext>
            </a:extLst>
          </p:cNvPr>
          <p:cNvSpPr txBox="1">
            <a:spLocks noChangeArrowheads="1"/>
          </p:cNvSpPr>
          <p:nvPr/>
        </p:nvSpPr>
        <p:spPr bwMode="auto">
          <a:xfrm>
            <a:off x="2979569"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7" name="Text Box 13">
            <a:extLst>
              <a:ext uri="{FF2B5EF4-FFF2-40B4-BE49-F238E27FC236}">
                <a16:creationId xmlns:a16="http://schemas.microsoft.com/office/drawing/2014/main" id="{0160C85D-2626-CA4E-B637-F983C075EB66}"/>
              </a:ext>
            </a:extLst>
          </p:cNvPr>
          <p:cNvSpPr txBox="1">
            <a:spLocks noChangeArrowheads="1"/>
          </p:cNvSpPr>
          <p:nvPr/>
        </p:nvSpPr>
        <p:spPr bwMode="auto">
          <a:xfrm>
            <a:off x="2979569"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8" name="Text Box 13">
            <a:extLst>
              <a:ext uri="{FF2B5EF4-FFF2-40B4-BE49-F238E27FC236}">
                <a16:creationId xmlns:a16="http://schemas.microsoft.com/office/drawing/2014/main" id="{F80EF5F6-D341-EE4F-A804-19E3C72789D0}"/>
              </a:ext>
            </a:extLst>
          </p:cNvPr>
          <p:cNvSpPr txBox="1">
            <a:spLocks noChangeArrowheads="1"/>
          </p:cNvSpPr>
          <p:nvPr/>
        </p:nvSpPr>
        <p:spPr bwMode="auto">
          <a:xfrm>
            <a:off x="3428832"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9" name="Text Box 13">
            <a:extLst>
              <a:ext uri="{FF2B5EF4-FFF2-40B4-BE49-F238E27FC236}">
                <a16:creationId xmlns:a16="http://schemas.microsoft.com/office/drawing/2014/main" id="{CACF74D1-E84A-7442-ABF1-711856586603}"/>
              </a:ext>
            </a:extLst>
          </p:cNvPr>
          <p:cNvSpPr txBox="1">
            <a:spLocks noChangeArrowheads="1"/>
          </p:cNvSpPr>
          <p:nvPr/>
        </p:nvSpPr>
        <p:spPr bwMode="auto">
          <a:xfrm>
            <a:off x="3428832"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41" name="Text Box 13">
            <a:extLst>
              <a:ext uri="{FF2B5EF4-FFF2-40B4-BE49-F238E27FC236}">
                <a16:creationId xmlns:a16="http://schemas.microsoft.com/office/drawing/2014/main" id="{A4D7CDC0-9E8F-CF49-9395-479B27A677AC}"/>
              </a:ext>
            </a:extLst>
          </p:cNvPr>
          <p:cNvSpPr txBox="1">
            <a:spLocks noChangeArrowheads="1"/>
          </p:cNvSpPr>
          <p:nvPr/>
        </p:nvSpPr>
        <p:spPr bwMode="auto">
          <a:xfrm>
            <a:off x="342883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0" name="Text Box 13">
            <a:extLst>
              <a:ext uri="{FF2B5EF4-FFF2-40B4-BE49-F238E27FC236}">
                <a16:creationId xmlns:a16="http://schemas.microsoft.com/office/drawing/2014/main" id="{C524322F-2C90-1D4A-BA87-FB0C0C0C5D0B}"/>
              </a:ext>
            </a:extLst>
          </p:cNvPr>
          <p:cNvSpPr txBox="1">
            <a:spLocks noChangeArrowheads="1"/>
          </p:cNvSpPr>
          <p:nvPr/>
        </p:nvSpPr>
        <p:spPr bwMode="auto">
          <a:xfrm>
            <a:off x="342883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2" name="Text Box 13">
            <a:extLst>
              <a:ext uri="{FF2B5EF4-FFF2-40B4-BE49-F238E27FC236}">
                <a16:creationId xmlns:a16="http://schemas.microsoft.com/office/drawing/2014/main" id="{9611983A-0D23-684C-8E87-B5583EE57A7E}"/>
              </a:ext>
            </a:extLst>
          </p:cNvPr>
          <p:cNvSpPr txBox="1">
            <a:spLocks noChangeArrowheads="1"/>
          </p:cNvSpPr>
          <p:nvPr/>
        </p:nvSpPr>
        <p:spPr bwMode="auto">
          <a:xfrm>
            <a:off x="3428832"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3" name="Text Box 13">
            <a:extLst>
              <a:ext uri="{FF2B5EF4-FFF2-40B4-BE49-F238E27FC236}">
                <a16:creationId xmlns:a16="http://schemas.microsoft.com/office/drawing/2014/main" id="{09DC547D-23C7-C243-8619-C1EDB20EDB76}"/>
              </a:ext>
            </a:extLst>
          </p:cNvPr>
          <p:cNvSpPr txBox="1">
            <a:spLocks noChangeArrowheads="1"/>
          </p:cNvSpPr>
          <p:nvPr/>
        </p:nvSpPr>
        <p:spPr bwMode="auto">
          <a:xfrm>
            <a:off x="342883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4" name="Text Box 13">
            <a:extLst>
              <a:ext uri="{FF2B5EF4-FFF2-40B4-BE49-F238E27FC236}">
                <a16:creationId xmlns:a16="http://schemas.microsoft.com/office/drawing/2014/main" id="{19504204-8C20-6649-9448-8C28A788D59A}"/>
              </a:ext>
            </a:extLst>
          </p:cNvPr>
          <p:cNvSpPr txBox="1">
            <a:spLocks noChangeArrowheads="1"/>
          </p:cNvSpPr>
          <p:nvPr/>
        </p:nvSpPr>
        <p:spPr bwMode="auto">
          <a:xfrm>
            <a:off x="3428832"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35" name="Text Box 13">
            <a:extLst>
              <a:ext uri="{FF2B5EF4-FFF2-40B4-BE49-F238E27FC236}">
                <a16:creationId xmlns:a16="http://schemas.microsoft.com/office/drawing/2014/main" id="{91BA4F82-02A5-6444-97D9-3639289A8FB0}"/>
              </a:ext>
            </a:extLst>
          </p:cNvPr>
          <p:cNvSpPr txBox="1">
            <a:spLocks noChangeArrowheads="1"/>
          </p:cNvSpPr>
          <p:nvPr/>
        </p:nvSpPr>
        <p:spPr bwMode="auto">
          <a:xfrm>
            <a:off x="342883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4" name="Text Box 13">
            <a:extLst>
              <a:ext uri="{FF2B5EF4-FFF2-40B4-BE49-F238E27FC236}">
                <a16:creationId xmlns:a16="http://schemas.microsoft.com/office/drawing/2014/main" id="{13E763E6-2777-224E-8D3E-2462E29F954D}"/>
              </a:ext>
            </a:extLst>
          </p:cNvPr>
          <p:cNvSpPr txBox="1">
            <a:spLocks noChangeArrowheads="1"/>
          </p:cNvSpPr>
          <p:nvPr/>
        </p:nvSpPr>
        <p:spPr bwMode="auto">
          <a:xfrm>
            <a:off x="3428832"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6" name="Text Box 13">
            <a:extLst>
              <a:ext uri="{FF2B5EF4-FFF2-40B4-BE49-F238E27FC236}">
                <a16:creationId xmlns:a16="http://schemas.microsoft.com/office/drawing/2014/main" id="{5A4EBFA2-036C-0348-8513-A6A554D2EFA1}"/>
              </a:ext>
            </a:extLst>
          </p:cNvPr>
          <p:cNvSpPr txBox="1">
            <a:spLocks noChangeArrowheads="1"/>
          </p:cNvSpPr>
          <p:nvPr/>
        </p:nvSpPr>
        <p:spPr bwMode="auto">
          <a:xfrm>
            <a:off x="3428832"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7" name="Text Box 13">
            <a:extLst>
              <a:ext uri="{FF2B5EF4-FFF2-40B4-BE49-F238E27FC236}">
                <a16:creationId xmlns:a16="http://schemas.microsoft.com/office/drawing/2014/main" id="{1DD8F2C6-422E-5140-82E8-7CFA36302D2C}"/>
              </a:ext>
            </a:extLst>
          </p:cNvPr>
          <p:cNvSpPr txBox="1">
            <a:spLocks noChangeArrowheads="1"/>
          </p:cNvSpPr>
          <p:nvPr/>
        </p:nvSpPr>
        <p:spPr bwMode="auto">
          <a:xfrm>
            <a:off x="3428832"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8" name="Text Box 13">
            <a:extLst>
              <a:ext uri="{FF2B5EF4-FFF2-40B4-BE49-F238E27FC236}">
                <a16:creationId xmlns:a16="http://schemas.microsoft.com/office/drawing/2014/main" id="{FFACDCAB-2749-764C-81B6-3FFF0DEDCA7C}"/>
              </a:ext>
            </a:extLst>
          </p:cNvPr>
          <p:cNvSpPr txBox="1">
            <a:spLocks noChangeArrowheads="1"/>
          </p:cNvSpPr>
          <p:nvPr/>
        </p:nvSpPr>
        <p:spPr bwMode="auto">
          <a:xfrm>
            <a:off x="3428832"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9" name="Text Box 13">
            <a:extLst>
              <a:ext uri="{FF2B5EF4-FFF2-40B4-BE49-F238E27FC236}">
                <a16:creationId xmlns:a16="http://schemas.microsoft.com/office/drawing/2014/main" id="{3C1456C3-EEBF-1442-B8C9-CE4D6EADEC62}"/>
              </a:ext>
            </a:extLst>
          </p:cNvPr>
          <p:cNvSpPr txBox="1">
            <a:spLocks noChangeArrowheads="1"/>
          </p:cNvSpPr>
          <p:nvPr/>
        </p:nvSpPr>
        <p:spPr bwMode="auto">
          <a:xfrm>
            <a:off x="3428832"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0" name="Text Box 13">
            <a:extLst>
              <a:ext uri="{FF2B5EF4-FFF2-40B4-BE49-F238E27FC236}">
                <a16:creationId xmlns:a16="http://schemas.microsoft.com/office/drawing/2014/main" id="{60A093B9-7BCD-E94E-B40A-54B25B508A44}"/>
              </a:ext>
            </a:extLst>
          </p:cNvPr>
          <p:cNvSpPr txBox="1">
            <a:spLocks noChangeArrowheads="1"/>
          </p:cNvSpPr>
          <p:nvPr/>
        </p:nvSpPr>
        <p:spPr bwMode="auto">
          <a:xfrm>
            <a:off x="3878095"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2" name="Text Box 13">
            <a:extLst>
              <a:ext uri="{FF2B5EF4-FFF2-40B4-BE49-F238E27FC236}">
                <a16:creationId xmlns:a16="http://schemas.microsoft.com/office/drawing/2014/main" id="{9C062716-BB50-C94B-9610-7DB04EB1AE6C}"/>
              </a:ext>
            </a:extLst>
          </p:cNvPr>
          <p:cNvSpPr txBox="1">
            <a:spLocks noChangeArrowheads="1"/>
          </p:cNvSpPr>
          <p:nvPr/>
        </p:nvSpPr>
        <p:spPr bwMode="auto">
          <a:xfrm>
            <a:off x="3878095"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23" name="Text Box 13">
            <a:extLst>
              <a:ext uri="{FF2B5EF4-FFF2-40B4-BE49-F238E27FC236}">
                <a16:creationId xmlns:a16="http://schemas.microsoft.com/office/drawing/2014/main" id="{5028CD2E-D3BE-B543-B17B-B994EABFBCF5}"/>
              </a:ext>
            </a:extLst>
          </p:cNvPr>
          <p:cNvSpPr txBox="1">
            <a:spLocks noChangeArrowheads="1"/>
          </p:cNvSpPr>
          <p:nvPr/>
        </p:nvSpPr>
        <p:spPr bwMode="auto">
          <a:xfrm>
            <a:off x="387809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5" name="Text Box 13">
            <a:extLst>
              <a:ext uri="{FF2B5EF4-FFF2-40B4-BE49-F238E27FC236}">
                <a16:creationId xmlns:a16="http://schemas.microsoft.com/office/drawing/2014/main" id="{99689614-F9AF-1C45-B16A-80A75CF0327F}"/>
              </a:ext>
            </a:extLst>
          </p:cNvPr>
          <p:cNvSpPr txBox="1">
            <a:spLocks noChangeArrowheads="1"/>
          </p:cNvSpPr>
          <p:nvPr/>
        </p:nvSpPr>
        <p:spPr bwMode="auto">
          <a:xfrm>
            <a:off x="3878095"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06" name="Text Box 13">
            <a:extLst>
              <a:ext uri="{FF2B5EF4-FFF2-40B4-BE49-F238E27FC236}">
                <a16:creationId xmlns:a16="http://schemas.microsoft.com/office/drawing/2014/main" id="{D4A1A69E-B7B0-394D-8179-7EA36AD5D121}"/>
              </a:ext>
            </a:extLst>
          </p:cNvPr>
          <p:cNvSpPr txBox="1">
            <a:spLocks noChangeArrowheads="1"/>
          </p:cNvSpPr>
          <p:nvPr/>
        </p:nvSpPr>
        <p:spPr bwMode="auto">
          <a:xfrm>
            <a:off x="3878095"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08" name="Text Box 13">
            <a:extLst>
              <a:ext uri="{FF2B5EF4-FFF2-40B4-BE49-F238E27FC236}">
                <a16:creationId xmlns:a16="http://schemas.microsoft.com/office/drawing/2014/main" id="{2F6CD726-B5E4-1340-816E-48AD9F02B27A}"/>
              </a:ext>
            </a:extLst>
          </p:cNvPr>
          <p:cNvSpPr txBox="1">
            <a:spLocks noChangeArrowheads="1"/>
          </p:cNvSpPr>
          <p:nvPr/>
        </p:nvSpPr>
        <p:spPr bwMode="auto">
          <a:xfrm>
            <a:off x="3878095" y="50312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09" name="Text Box 13">
            <a:extLst>
              <a:ext uri="{FF2B5EF4-FFF2-40B4-BE49-F238E27FC236}">
                <a16:creationId xmlns:a16="http://schemas.microsoft.com/office/drawing/2014/main" id="{2E8BF2D5-39A9-C14D-BE37-AFF6194B83A3}"/>
              </a:ext>
            </a:extLst>
          </p:cNvPr>
          <p:cNvSpPr txBox="1">
            <a:spLocks noChangeArrowheads="1"/>
          </p:cNvSpPr>
          <p:nvPr/>
        </p:nvSpPr>
        <p:spPr bwMode="auto">
          <a:xfrm>
            <a:off x="3878095" y="64028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0" name="Text Box 13">
            <a:extLst>
              <a:ext uri="{FF2B5EF4-FFF2-40B4-BE49-F238E27FC236}">
                <a16:creationId xmlns:a16="http://schemas.microsoft.com/office/drawing/2014/main" id="{4097C8B5-433F-BB43-B63C-DC00FF9C45C7}"/>
              </a:ext>
            </a:extLst>
          </p:cNvPr>
          <p:cNvSpPr txBox="1">
            <a:spLocks noChangeArrowheads="1"/>
          </p:cNvSpPr>
          <p:nvPr/>
        </p:nvSpPr>
        <p:spPr bwMode="auto">
          <a:xfrm>
            <a:off x="3878095" y="59456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
        <p:nvSpPr>
          <p:cNvPr id="711" name="Text Box 13">
            <a:extLst>
              <a:ext uri="{FF2B5EF4-FFF2-40B4-BE49-F238E27FC236}">
                <a16:creationId xmlns:a16="http://schemas.microsoft.com/office/drawing/2014/main" id="{FC28B6CE-2C5D-B948-97C3-0E762F2A9398}"/>
              </a:ext>
            </a:extLst>
          </p:cNvPr>
          <p:cNvSpPr txBox="1">
            <a:spLocks noChangeArrowheads="1"/>
          </p:cNvSpPr>
          <p:nvPr/>
        </p:nvSpPr>
        <p:spPr bwMode="auto">
          <a:xfrm>
            <a:off x="3878095" y="5488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500" dirty="0">
              <a:latin typeface="Cambria" charset="0"/>
              <a:cs typeface="Times New Roman" charset="0"/>
            </a:endParaRPr>
          </a:p>
        </p:txBody>
      </p:sp>
    </p:spTree>
    <p:extLst>
      <p:ext uri="{BB962C8B-B14F-4D97-AF65-F5344CB8AC3E}">
        <p14:creationId xmlns:p14="http://schemas.microsoft.com/office/powerpoint/2010/main" val="1282493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06" name="Text Box 13">
            <a:extLst>
              <a:ext uri="{FF2B5EF4-FFF2-40B4-BE49-F238E27FC236}">
                <a16:creationId xmlns:a16="http://schemas.microsoft.com/office/drawing/2014/main" id="{EB20BB28-3271-4C4B-8547-BAF4E6C7745A}"/>
              </a:ext>
            </a:extLst>
          </p:cNvPr>
          <p:cNvSpPr txBox="1">
            <a:spLocks noChangeArrowheads="1"/>
          </p:cNvSpPr>
          <p:nvPr/>
        </p:nvSpPr>
        <p:spPr bwMode="auto">
          <a:xfrm>
            <a:off x="431753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503" name="Text Box 13">
            <a:extLst>
              <a:ext uri="{FF2B5EF4-FFF2-40B4-BE49-F238E27FC236}">
                <a16:creationId xmlns:a16="http://schemas.microsoft.com/office/drawing/2014/main" id="{9936FFDB-C10B-1A40-ADC8-0C81EB899FF4}"/>
              </a:ext>
            </a:extLst>
          </p:cNvPr>
          <p:cNvSpPr txBox="1">
            <a:spLocks noChangeArrowheads="1"/>
          </p:cNvSpPr>
          <p:nvPr/>
        </p:nvSpPr>
        <p:spPr bwMode="auto">
          <a:xfrm>
            <a:off x="4317534"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488" name="Text Box 13">
            <a:extLst>
              <a:ext uri="{FF2B5EF4-FFF2-40B4-BE49-F238E27FC236}">
                <a16:creationId xmlns:a16="http://schemas.microsoft.com/office/drawing/2014/main" id="{754F6057-5C38-F04C-9135-6527A41E7DC1}"/>
              </a:ext>
            </a:extLst>
          </p:cNvPr>
          <p:cNvSpPr txBox="1">
            <a:spLocks noChangeArrowheads="1"/>
          </p:cNvSpPr>
          <p:nvPr/>
        </p:nvSpPr>
        <p:spPr bwMode="auto">
          <a:xfrm>
            <a:off x="4766797"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485" name="Text Box 13">
            <a:extLst>
              <a:ext uri="{FF2B5EF4-FFF2-40B4-BE49-F238E27FC236}">
                <a16:creationId xmlns:a16="http://schemas.microsoft.com/office/drawing/2014/main" id="{868B7B47-C36F-4E4A-B110-C216C9D426F8}"/>
              </a:ext>
            </a:extLst>
          </p:cNvPr>
          <p:cNvSpPr txBox="1">
            <a:spLocks noChangeArrowheads="1"/>
          </p:cNvSpPr>
          <p:nvPr/>
        </p:nvSpPr>
        <p:spPr bwMode="auto">
          <a:xfrm>
            <a:off x="4766797"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70" name="Text Box 13">
            <a:extLst>
              <a:ext uri="{FF2B5EF4-FFF2-40B4-BE49-F238E27FC236}">
                <a16:creationId xmlns:a16="http://schemas.microsoft.com/office/drawing/2014/main" id="{1D082ECE-E57C-384C-BE17-B13DEFA4143A}"/>
              </a:ext>
            </a:extLst>
          </p:cNvPr>
          <p:cNvSpPr txBox="1">
            <a:spLocks noChangeArrowheads="1"/>
          </p:cNvSpPr>
          <p:nvPr/>
        </p:nvSpPr>
        <p:spPr bwMode="auto">
          <a:xfrm>
            <a:off x="521606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467" name="Text Box 13">
            <a:extLst>
              <a:ext uri="{FF2B5EF4-FFF2-40B4-BE49-F238E27FC236}">
                <a16:creationId xmlns:a16="http://schemas.microsoft.com/office/drawing/2014/main" id="{CC037665-B215-514C-9679-B9AE4C13C34C}"/>
              </a:ext>
            </a:extLst>
          </p:cNvPr>
          <p:cNvSpPr txBox="1">
            <a:spLocks noChangeArrowheads="1"/>
          </p:cNvSpPr>
          <p:nvPr/>
        </p:nvSpPr>
        <p:spPr bwMode="auto">
          <a:xfrm>
            <a:off x="5216060"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452" name="Text Box 13">
            <a:extLst>
              <a:ext uri="{FF2B5EF4-FFF2-40B4-BE49-F238E27FC236}">
                <a16:creationId xmlns:a16="http://schemas.microsoft.com/office/drawing/2014/main" id="{102B411C-11EC-E149-9903-4FD217E6F52E}"/>
              </a:ext>
            </a:extLst>
          </p:cNvPr>
          <p:cNvSpPr txBox="1">
            <a:spLocks noChangeArrowheads="1"/>
          </p:cNvSpPr>
          <p:nvPr/>
        </p:nvSpPr>
        <p:spPr bwMode="auto">
          <a:xfrm>
            <a:off x="566532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49" name="Text Box 13">
            <a:extLst>
              <a:ext uri="{FF2B5EF4-FFF2-40B4-BE49-F238E27FC236}">
                <a16:creationId xmlns:a16="http://schemas.microsoft.com/office/drawing/2014/main" id="{97B7D11D-65F5-F74E-A06E-D648B0447BA2}"/>
              </a:ext>
            </a:extLst>
          </p:cNvPr>
          <p:cNvSpPr txBox="1">
            <a:spLocks noChangeArrowheads="1"/>
          </p:cNvSpPr>
          <p:nvPr/>
        </p:nvSpPr>
        <p:spPr bwMode="auto">
          <a:xfrm>
            <a:off x="566532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H</a:t>
            </a:r>
          </a:p>
        </p:txBody>
      </p:sp>
      <p:sp>
        <p:nvSpPr>
          <p:cNvPr id="436" name="Text Box 13">
            <a:extLst>
              <a:ext uri="{FF2B5EF4-FFF2-40B4-BE49-F238E27FC236}">
                <a16:creationId xmlns:a16="http://schemas.microsoft.com/office/drawing/2014/main" id="{FF9461B3-5808-B247-9B4B-E2A4DE3C07FB}"/>
              </a:ext>
            </a:extLst>
          </p:cNvPr>
          <p:cNvSpPr txBox="1">
            <a:spLocks noChangeArrowheads="1"/>
          </p:cNvSpPr>
          <p:nvPr/>
        </p:nvSpPr>
        <p:spPr bwMode="auto">
          <a:xfrm>
            <a:off x="6114586"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431" name="Text Box 13">
            <a:extLst>
              <a:ext uri="{FF2B5EF4-FFF2-40B4-BE49-F238E27FC236}">
                <a16:creationId xmlns:a16="http://schemas.microsoft.com/office/drawing/2014/main" id="{9FBC7A9A-C745-0345-8019-59EAD90D1376}"/>
              </a:ext>
            </a:extLst>
          </p:cNvPr>
          <p:cNvSpPr txBox="1">
            <a:spLocks noChangeArrowheads="1"/>
          </p:cNvSpPr>
          <p:nvPr/>
        </p:nvSpPr>
        <p:spPr bwMode="auto">
          <a:xfrm>
            <a:off x="6114586"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D</a:t>
            </a:r>
          </a:p>
        </p:txBody>
      </p:sp>
      <p:sp>
        <p:nvSpPr>
          <p:cNvPr id="433" name="Text Box 13">
            <a:extLst>
              <a:ext uri="{FF2B5EF4-FFF2-40B4-BE49-F238E27FC236}">
                <a16:creationId xmlns:a16="http://schemas.microsoft.com/office/drawing/2014/main" id="{6BD9C4A6-CA45-1445-8223-529EFC91936D}"/>
              </a:ext>
            </a:extLst>
          </p:cNvPr>
          <p:cNvSpPr txBox="1">
            <a:spLocks noChangeArrowheads="1"/>
          </p:cNvSpPr>
          <p:nvPr/>
        </p:nvSpPr>
        <p:spPr bwMode="auto">
          <a:xfrm>
            <a:off x="6114586"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K</a:t>
            </a:r>
          </a:p>
        </p:txBody>
      </p:sp>
      <p:sp>
        <p:nvSpPr>
          <p:cNvPr id="416" name="Text Box 13">
            <a:extLst>
              <a:ext uri="{FF2B5EF4-FFF2-40B4-BE49-F238E27FC236}">
                <a16:creationId xmlns:a16="http://schemas.microsoft.com/office/drawing/2014/main" id="{DD9588C7-BFE8-FA48-83FC-ED9FC815CF77}"/>
              </a:ext>
            </a:extLst>
          </p:cNvPr>
          <p:cNvSpPr txBox="1">
            <a:spLocks noChangeArrowheads="1"/>
          </p:cNvSpPr>
          <p:nvPr/>
        </p:nvSpPr>
        <p:spPr bwMode="auto">
          <a:xfrm>
            <a:off x="656384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Y</a:t>
            </a:r>
          </a:p>
        </p:txBody>
      </p:sp>
      <p:sp>
        <p:nvSpPr>
          <p:cNvPr id="421" name="Text Box 13">
            <a:extLst>
              <a:ext uri="{FF2B5EF4-FFF2-40B4-BE49-F238E27FC236}">
                <a16:creationId xmlns:a16="http://schemas.microsoft.com/office/drawing/2014/main" id="{A6302E15-7527-CA4C-934C-9BD19D9F8B5C}"/>
              </a:ext>
            </a:extLst>
          </p:cNvPr>
          <p:cNvSpPr txBox="1">
            <a:spLocks noChangeArrowheads="1"/>
          </p:cNvSpPr>
          <p:nvPr/>
        </p:nvSpPr>
        <p:spPr bwMode="auto">
          <a:xfrm>
            <a:off x="6563849"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	</a:t>
            </a:r>
          </a:p>
        </p:txBody>
      </p:sp>
      <p:sp>
        <p:nvSpPr>
          <p:cNvPr id="410" name="Text Box 13">
            <a:extLst>
              <a:ext uri="{FF2B5EF4-FFF2-40B4-BE49-F238E27FC236}">
                <a16:creationId xmlns:a16="http://schemas.microsoft.com/office/drawing/2014/main" id="{6D257939-DE20-0F44-A99A-2F8B8182BE01}"/>
              </a:ext>
            </a:extLst>
          </p:cNvPr>
          <p:cNvSpPr txBox="1">
            <a:spLocks noChangeArrowheads="1"/>
          </p:cNvSpPr>
          <p:nvPr/>
        </p:nvSpPr>
        <p:spPr bwMode="auto">
          <a:xfrm>
            <a:off x="6563849"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412" name="Text Box 13">
            <a:extLst>
              <a:ext uri="{FF2B5EF4-FFF2-40B4-BE49-F238E27FC236}">
                <a16:creationId xmlns:a16="http://schemas.microsoft.com/office/drawing/2014/main" id="{4B4E74BE-99B9-1B4F-A1E4-C75EC1BE81BE}"/>
              </a:ext>
            </a:extLst>
          </p:cNvPr>
          <p:cNvSpPr txBox="1">
            <a:spLocks noChangeArrowheads="1"/>
          </p:cNvSpPr>
          <p:nvPr/>
        </p:nvSpPr>
        <p:spPr bwMode="auto">
          <a:xfrm>
            <a:off x="6563849"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413" name="Text Box 13">
            <a:extLst>
              <a:ext uri="{FF2B5EF4-FFF2-40B4-BE49-F238E27FC236}">
                <a16:creationId xmlns:a16="http://schemas.microsoft.com/office/drawing/2014/main" id="{3391254E-2762-BB46-89BD-D5033D91CEAB}"/>
              </a:ext>
            </a:extLst>
          </p:cNvPr>
          <p:cNvSpPr txBox="1">
            <a:spLocks noChangeArrowheads="1"/>
          </p:cNvSpPr>
          <p:nvPr/>
        </p:nvSpPr>
        <p:spPr bwMode="auto">
          <a:xfrm>
            <a:off x="6563849"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414" name="Text Box 13">
            <a:extLst>
              <a:ext uri="{FF2B5EF4-FFF2-40B4-BE49-F238E27FC236}">
                <a16:creationId xmlns:a16="http://schemas.microsoft.com/office/drawing/2014/main" id="{0E031669-5B9C-2E4C-B221-514786C8A91A}"/>
              </a:ext>
            </a:extLst>
          </p:cNvPr>
          <p:cNvSpPr txBox="1">
            <a:spLocks noChangeArrowheads="1"/>
          </p:cNvSpPr>
          <p:nvPr/>
        </p:nvSpPr>
        <p:spPr bwMode="auto">
          <a:xfrm>
            <a:off x="6563849"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415" name="Text Box 13">
            <a:extLst>
              <a:ext uri="{FF2B5EF4-FFF2-40B4-BE49-F238E27FC236}">
                <a16:creationId xmlns:a16="http://schemas.microsoft.com/office/drawing/2014/main" id="{8A12CB63-EFA1-2E4A-AA78-EE8D8E6441C0}"/>
              </a:ext>
            </a:extLst>
          </p:cNvPr>
          <p:cNvSpPr txBox="1">
            <a:spLocks noChangeArrowheads="1"/>
          </p:cNvSpPr>
          <p:nvPr/>
        </p:nvSpPr>
        <p:spPr bwMode="auto">
          <a:xfrm>
            <a:off x="6563849"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404" name="Text Box 13">
            <a:extLst>
              <a:ext uri="{FF2B5EF4-FFF2-40B4-BE49-F238E27FC236}">
                <a16:creationId xmlns:a16="http://schemas.microsoft.com/office/drawing/2014/main" id="{5766F09A-4E2A-3B4F-B696-9AB11415316D}"/>
              </a:ext>
            </a:extLst>
          </p:cNvPr>
          <p:cNvSpPr txBox="1">
            <a:spLocks noChangeArrowheads="1"/>
          </p:cNvSpPr>
          <p:nvPr/>
        </p:nvSpPr>
        <p:spPr bwMode="auto">
          <a:xfrm>
            <a:off x="6563849"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03" name="Text Box 13">
            <a:extLst>
              <a:ext uri="{FF2B5EF4-FFF2-40B4-BE49-F238E27FC236}">
                <a16:creationId xmlns:a16="http://schemas.microsoft.com/office/drawing/2014/main" id="{571E095F-2CB4-BC4D-BDB9-686D142EE19E}"/>
              </a:ext>
            </a:extLst>
          </p:cNvPr>
          <p:cNvSpPr txBox="1">
            <a:spLocks noChangeArrowheads="1"/>
          </p:cNvSpPr>
          <p:nvPr/>
        </p:nvSpPr>
        <p:spPr bwMode="auto">
          <a:xfrm>
            <a:off x="7013112"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392" name="Text Box 13">
            <a:extLst>
              <a:ext uri="{FF2B5EF4-FFF2-40B4-BE49-F238E27FC236}">
                <a16:creationId xmlns:a16="http://schemas.microsoft.com/office/drawing/2014/main" id="{591847FE-880F-E44F-8AD7-78E2D47C26A4}"/>
              </a:ext>
            </a:extLst>
          </p:cNvPr>
          <p:cNvSpPr txBox="1">
            <a:spLocks noChangeArrowheads="1"/>
          </p:cNvSpPr>
          <p:nvPr/>
        </p:nvSpPr>
        <p:spPr bwMode="auto">
          <a:xfrm>
            <a:off x="7013112"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395" name="Text Box 13">
            <a:extLst>
              <a:ext uri="{FF2B5EF4-FFF2-40B4-BE49-F238E27FC236}">
                <a16:creationId xmlns:a16="http://schemas.microsoft.com/office/drawing/2014/main" id="{4FAB79E1-1E63-B541-9566-E0A39232CDE8}"/>
              </a:ext>
            </a:extLst>
          </p:cNvPr>
          <p:cNvSpPr txBox="1">
            <a:spLocks noChangeArrowheads="1"/>
          </p:cNvSpPr>
          <p:nvPr/>
        </p:nvSpPr>
        <p:spPr bwMode="auto">
          <a:xfrm>
            <a:off x="7013112"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Y</a:t>
            </a:r>
          </a:p>
        </p:txBody>
      </p:sp>
      <p:sp>
        <p:nvSpPr>
          <p:cNvPr id="397" name="Text Box 13">
            <a:extLst>
              <a:ext uri="{FF2B5EF4-FFF2-40B4-BE49-F238E27FC236}">
                <a16:creationId xmlns:a16="http://schemas.microsoft.com/office/drawing/2014/main" id="{374D5610-1524-B241-AE6D-D55460E147C5}"/>
              </a:ext>
            </a:extLst>
          </p:cNvPr>
          <p:cNvSpPr txBox="1">
            <a:spLocks noChangeArrowheads="1"/>
          </p:cNvSpPr>
          <p:nvPr/>
        </p:nvSpPr>
        <p:spPr bwMode="auto">
          <a:xfrm>
            <a:off x="7013112"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385" name="Text Box 13">
            <a:extLst>
              <a:ext uri="{FF2B5EF4-FFF2-40B4-BE49-F238E27FC236}">
                <a16:creationId xmlns:a16="http://schemas.microsoft.com/office/drawing/2014/main" id="{43314F53-DBFC-2945-9F1B-6DE735C7B4BF}"/>
              </a:ext>
            </a:extLst>
          </p:cNvPr>
          <p:cNvSpPr txBox="1">
            <a:spLocks noChangeArrowheads="1"/>
          </p:cNvSpPr>
          <p:nvPr/>
        </p:nvSpPr>
        <p:spPr bwMode="auto">
          <a:xfrm>
            <a:off x="7462375"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374" name="Text Box 13">
            <a:extLst>
              <a:ext uri="{FF2B5EF4-FFF2-40B4-BE49-F238E27FC236}">
                <a16:creationId xmlns:a16="http://schemas.microsoft.com/office/drawing/2014/main" id="{F1CB8B6F-6FA1-9948-B1BE-52A33D3560A2}"/>
              </a:ext>
            </a:extLst>
          </p:cNvPr>
          <p:cNvSpPr txBox="1">
            <a:spLocks noChangeArrowheads="1"/>
          </p:cNvSpPr>
          <p:nvPr/>
        </p:nvSpPr>
        <p:spPr bwMode="auto">
          <a:xfrm>
            <a:off x="746237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675" name="Text Box 13">
            <a:extLst>
              <a:ext uri="{FF2B5EF4-FFF2-40B4-BE49-F238E27FC236}">
                <a16:creationId xmlns:a16="http://schemas.microsoft.com/office/drawing/2014/main" id="{B9B3DC1E-44ED-7F42-8C14-4BD763F46787}"/>
              </a:ext>
            </a:extLst>
          </p:cNvPr>
          <p:cNvSpPr txBox="1">
            <a:spLocks noChangeArrowheads="1"/>
          </p:cNvSpPr>
          <p:nvPr/>
        </p:nvSpPr>
        <p:spPr bwMode="auto">
          <a:xfrm>
            <a:off x="7911638" y="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680" name="Text Box 13">
            <a:extLst>
              <a:ext uri="{FF2B5EF4-FFF2-40B4-BE49-F238E27FC236}">
                <a16:creationId xmlns:a16="http://schemas.microsoft.com/office/drawing/2014/main" id="{8259D724-E72D-114E-8865-3BAAB1F29593}"/>
              </a:ext>
            </a:extLst>
          </p:cNvPr>
          <p:cNvSpPr txBox="1">
            <a:spLocks noChangeArrowheads="1"/>
          </p:cNvSpPr>
          <p:nvPr/>
        </p:nvSpPr>
        <p:spPr bwMode="auto">
          <a:xfrm>
            <a:off x="7911638"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669" name="Text Box 13">
            <a:extLst>
              <a:ext uri="{FF2B5EF4-FFF2-40B4-BE49-F238E27FC236}">
                <a16:creationId xmlns:a16="http://schemas.microsoft.com/office/drawing/2014/main" id="{FB1967B6-C65D-8F44-80A3-CA4AEA480792}"/>
              </a:ext>
            </a:extLst>
          </p:cNvPr>
          <p:cNvSpPr txBox="1">
            <a:spLocks noChangeArrowheads="1"/>
          </p:cNvSpPr>
          <p:nvPr/>
        </p:nvSpPr>
        <p:spPr bwMode="auto">
          <a:xfrm>
            <a:off x="7911638"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671" name="Text Box 13">
            <a:extLst>
              <a:ext uri="{FF2B5EF4-FFF2-40B4-BE49-F238E27FC236}">
                <a16:creationId xmlns:a16="http://schemas.microsoft.com/office/drawing/2014/main" id="{12A7B1E2-440F-684B-8B1B-BF4D059AEA02}"/>
              </a:ext>
            </a:extLst>
          </p:cNvPr>
          <p:cNvSpPr txBox="1">
            <a:spLocks noChangeArrowheads="1"/>
          </p:cNvSpPr>
          <p:nvPr/>
        </p:nvSpPr>
        <p:spPr bwMode="auto">
          <a:xfrm>
            <a:off x="7911638"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72" name="Text Box 13">
            <a:extLst>
              <a:ext uri="{FF2B5EF4-FFF2-40B4-BE49-F238E27FC236}">
                <a16:creationId xmlns:a16="http://schemas.microsoft.com/office/drawing/2014/main" id="{8A7362EF-7D6F-3F43-85F5-FDD49345821E}"/>
              </a:ext>
            </a:extLst>
          </p:cNvPr>
          <p:cNvSpPr txBox="1">
            <a:spLocks noChangeArrowheads="1"/>
          </p:cNvSpPr>
          <p:nvPr/>
        </p:nvSpPr>
        <p:spPr bwMode="auto">
          <a:xfrm>
            <a:off x="7911638"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673" name="Text Box 13">
            <a:extLst>
              <a:ext uri="{FF2B5EF4-FFF2-40B4-BE49-F238E27FC236}">
                <a16:creationId xmlns:a16="http://schemas.microsoft.com/office/drawing/2014/main" id="{2C4EF26D-89AB-D748-8023-0087E3944F63}"/>
              </a:ext>
            </a:extLst>
          </p:cNvPr>
          <p:cNvSpPr txBox="1">
            <a:spLocks noChangeArrowheads="1"/>
          </p:cNvSpPr>
          <p:nvPr/>
        </p:nvSpPr>
        <p:spPr bwMode="auto">
          <a:xfrm>
            <a:off x="7911638"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74" name="Text Box 13">
            <a:extLst>
              <a:ext uri="{FF2B5EF4-FFF2-40B4-BE49-F238E27FC236}">
                <a16:creationId xmlns:a16="http://schemas.microsoft.com/office/drawing/2014/main" id="{320EB20B-7E76-CE40-BDFB-BD1587390843}"/>
              </a:ext>
            </a:extLst>
          </p:cNvPr>
          <p:cNvSpPr txBox="1">
            <a:spLocks noChangeArrowheads="1"/>
          </p:cNvSpPr>
          <p:nvPr/>
        </p:nvSpPr>
        <p:spPr bwMode="auto">
          <a:xfrm>
            <a:off x="7911638"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657" name="Text Box 13">
            <a:extLst>
              <a:ext uri="{FF2B5EF4-FFF2-40B4-BE49-F238E27FC236}">
                <a16:creationId xmlns:a16="http://schemas.microsoft.com/office/drawing/2014/main" id="{1C01C800-F80C-7445-9338-756383A3DC29}"/>
              </a:ext>
            </a:extLst>
          </p:cNvPr>
          <p:cNvSpPr txBox="1">
            <a:spLocks noChangeArrowheads="1"/>
          </p:cNvSpPr>
          <p:nvPr/>
        </p:nvSpPr>
        <p:spPr bwMode="auto">
          <a:xfrm>
            <a:off x="8360900" y="-65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662" name="Text Box 13">
            <a:extLst>
              <a:ext uri="{FF2B5EF4-FFF2-40B4-BE49-F238E27FC236}">
                <a16:creationId xmlns:a16="http://schemas.microsoft.com/office/drawing/2014/main" id="{20829819-9BF7-EB42-8A22-56446FEF394E}"/>
              </a:ext>
            </a:extLst>
          </p:cNvPr>
          <p:cNvSpPr txBox="1">
            <a:spLocks noChangeArrowheads="1"/>
          </p:cNvSpPr>
          <p:nvPr/>
        </p:nvSpPr>
        <p:spPr bwMode="auto">
          <a:xfrm>
            <a:off x="8360901"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651" name="Text Box 13">
            <a:extLst>
              <a:ext uri="{FF2B5EF4-FFF2-40B4-BE49-F238E27FC236}">
                <a16:creationId xmlns:a16="http://schemas.microsoft.com/office/drawing/2014/main" id="{C3B2FA00-20D0-DA47-8958-FCDBC1F34E26}"/>
              </a:ext>
            </a:extLst>
          </p:cNvPr>
          <p:cNvSpPr txBox="1">
            <a:spLocks noChangeArrowheads="1"/>
          </p:cNvSpPr>
          <p:nvPr/>
        </p:nvSpPr>
        <p:spPr bwMode="auto">
          <a:xfrm>
            <a:off x="8360901"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41" name="Text Box 13">
            <a:extLst>
              <a:ext uri="{FF2B5EF4-FFF2-40B4-BE49-F238E27FC236}">
                <a16:creationId xmlns:a16="http://schemas.microsoft.com/office/drawing/2014/main" id="{380478E3-EB6B-4443-8CFD-579313CBB47F}"/>
              </a:ext>
            </a:extLst>
          </p:cNvPr>
          <p:cNvSpPr txBox="1">
            <a:spLocks noChangeArrowheads="1"/>
          </p:cNvSpPr>
          <p:nvPr/>
        </p:nvSpPr>
        <p:spPr bwMode="auto">
          <a:xfrm>
            <a:off x="8810164" y="454737"/>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H</a:t>
            </a:r>
          </a:p>
        </p:txBody>
      </p:sp>
      <p:sp>
        <p:nvSpPr>
          <p:cNvPr id="642" name="Text Box 13">
            <a:extLst>
              <a:ext uri="{FF2B5EF4-FFF2-40B4-BE49-F238E27FC236}">
                <a16:creationId xmlns:a16="http://schemas.microsoft.com/office/drawing/2014/main" id="{6DDC691C-9DD8-2F41-BFD8-61E3CE40CB63}"/>
              </a:ext>
            </a:extLst>
          </p:cNvPr>
          <p:cNvSpPr txBox="1">
            <a:spLocks noChangeArrowheads="1"/>
          </p:cNvSpPr>
          <p:nvPr/>
        </p:nvSpPr>
        <p:spPr bwMode="auto">
          <a:xfrm>
            <a:off x="8810164" y="1830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643" name="Text Box 13">
            <a:extLst>
              <a:ext uri="{FF2B5EF4-FFF2-40B4-BE49-F238E27FC236}">
                <a16:creationId xmlns:a16="http://schemas.microsoft.com/office/drawing/2014/main" id="{E2FE39BA-01ED-8C48-BDB8-2F713456064D}"/>
              </a:ext>
            </a:extLst>
          </p:cNvPr>
          <p:cNvSpPr txBox="1">
            <a:spLocks noChangeArrowheads="1"/>
          </p:cNvSpPr>
          <p:nvPr/>
        </p:nvSpPr>
        <p:spPr bwMode="auto">
          <a:xfrm>
            <a:off x="8810164" y="1372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644" name="Text Box 13">
            <a:extLst>
              <a:ext uri="{FF2B5EF4-FFF2-40B4-BE49-F238E27FC236}">
                <a16:creationId xmlns:a16="http://schemas.microsoft.com/office/drawing/2014/main" id="{B241A6ED-DBA0-5B41-B0C5-5EFE6DEA313E}"/>
              </a:ext>
            </a:extLst>
          </p:cNvPr>
          <p:cNvSpPr txBox="1">
            <a:spLocks noChangeArrowheads="1"/>
          </p:cNvSpPr>
          <p:nvPr/>
        </p:nvSpPr>
        <p:spPr bwMode="auto">
          <a:xfrm>
            <a:off x="8810164"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633" name="Text Box 13">
            <a:extLst>
              <a:ext uri="{FF2B5EF4-FFF2-40B4-BE49-F238E27FC236}">
                <a16:creationId xmlns:a16="http://schemas.microsoft.com/office/drawing/2014/main" id="{83D08F26-183A-1F42-9D5A-9FAAF9954F1E}"/>
              </a:ext>
            </a:extLst>
          </p:cNvPr>
          <p:cNvSpPr txBox="1">
            <a:spLocks noChangeArrowheads="1"/>
          </p:cNvSpPr>
          <p:nvPr/>
        </p:nvSpPr>
        <p:spPr bwMode="auto">
          <a:xfrm>
            <a:off x="8810164" y="2287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D</a:t>
            </a:r>
          </a:p>
        </p:txBody>
      </p:sp>
      <p:sp>
        <p:nvSpPr>
          <p:cNvPr id="635" name="Text Box 13">
            <a:extLst>
              <a:ext uri="{FF2B5EF4-FFF2-40B4-BE49-F238E27FC236}">
                <a16:creationId xmlns:a16="http://schemas.microsoft.com/office/drawing/2014/main" id="{FB061133-1FC2-C74A-A99D-B370FAEF7E9A}"/>
              </a:ext>
            </a:extLst>
          </p:cNvPr>
          <p:cNvSpPr txBox="1">
            <a:spLocks noChangeArrowheads="1"/>
          </p:cNvSpPr>
          <p:nvPr/>
        </p:nvSpPr>
        <p:spPr bwMode="auto">
          <a:xfrm>
            <a:off x="8810164" y="2742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638" name="Text Box 13">
            <a:extLst>
              <a:ext uri="{FF2B5EF4-FFF2-40B4-BE49-F238E27FC236}">
                <a16:creationId xmlns:a16="http://schemas.microsoft.com/office/drawing/2014/main" id="{438B6EE2-0021-F64D-B275-E6F1BD845AB4}"/>
              </a:ext>
            </a:extLst>
          </p:cNvPr>
          <p:cNvSpPr txBox="1">
            <a:spLocks noChangeArrowheads="1"/>
          </p:cNvSpPr>
          <p:nvPr/>
        </p:nvSpPr>
        <p:spPr bwMode="auto">
          <a:xfrm>
            <a:off x="8810164"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621" name="Text Box 13">
            <a:extLst>
              <a:ext uri="{FF2B5EF4-FFF2-40B4-BE49-F238E27FC236}">
                <a16:creationId xmlns:a16="http://schemas.microsoft.com/office/drawing/2014/main" id="{EF08A95C-8A17-B745-A6A1-96027FC69B37}"/>
              </a:ext>
            </a:extLst>
          </p:cNvPr>
          <p:cNvSpPr txBox="1">
            <a:spLocks noChangeArrowheads="1"/>
          </p:cNvSpPr>
          <p:nvPr/>
        </p:nvSpPr>
        <p:spPr bwMode="auto">
          <a:xfrm>
            <a:off x="9259427"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626" name="Text Box 13">
            <a:extLst>
              <a:ext uri="{FF2B5EF4-FFF2-40B4-BE49-F238E27FC236}">
                <a16:creationId xmlns:a16="http://schemas.microsoft.com/office/drawing/2014/main" id="{CF5FECFC-27AB-E541-B9A1-151039C7B439}"/>
              </a:ext>
            </a:extLst>
          </p:cNvPr>
          <p:cNvSpPr txBox="1">
            <a:spLocks noChangeArrowheads="1"/>
          </p:cNvSpPr>
          <p:nvPr/>
        </p:nvSpPr>
        <p:spPr bwMode="auto">
          <a:xfrm>
            <a:off x="9259427"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19" name="Text Box 13">
            <a:extLst>
              <a:ext uri="{FF2B5EF4-FFF2-40B4-BE49-F238E27FC236}">
                <a16:creationId xmlns:a16="http://schemas.microsoft.com/office/drawing/2014/main" id="{2428C19F-E145-A34F-8155-94E198967F08}"/>
              </a:ext>
            </a:extLst>
          </p:cNvPr>
          <p:cNvSpPr txBox="1">
            <a:spLocks noChangeArrowheads="1"/>
          </p:cNvSpPr>
          <p:nvPr/>
        </p:nvSpPr>
        <p:spPr bwMode="auto">
          <a:xfrm>
            <a:off x="9259427"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603" name="Text Box 13">
            <a:extLst>
              <a:ext uri="{FF2B5EF4-FFF2-40B4-BE49-F238E27FC236}">
                <a16:creationId xmlns:a16="http://schemas.microsoft.com/office/drawing/2014/main" id="{CFB2C79A-99CE-194D-BE05-3C32B75854D1}"/>
              </a:ext>
            </a:extLst>
          </p:cNvPr>
          <p:cNvSpPr txBox="1">
            <a:spLocks noChangeArrowheads="1"/>
          </p:cNvSpPr>
          <p:nvPr/>
        </p:nvSpPr>
        <p:spPr bwMode="auto">
          <a:xfrm>
            <a:off x="9708690"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608" name="Text Box 13">
            <a:extLst>
              <a:ext uri="{FF2B5EF4-FFF2-40B4-BE49-F238E27FC236}">
                <a16:creationId xmlns:a16="http://schemas.microsoft.com/office/drawing/2014/main" id="{588172CC-E789-C249-B31E-D00A56129EEC}"/>
              </a:ext>
            </a:extLst>
          </p:cNvPr>
          <p:cNvSpPr txBox="1">
            <a:spLocks noChangeArrowheads="1"/>
          </p:cNvSpPr>
          <p:nvPr/>
        </p:nvSpPr>
        <p:spPr bwMode="auto">
          <a:xfrm>
            <a:off x="9708690" y="915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601" name="Text Box 13">
            <a:extLst>
              <a:ext uri="{FF2B5EF4-FFF2-40B4-BE49-F238E27FC236}">
                <a16:creationId xmlns:a16="http://schemas.microsoft.com/office/drawing/2014/main" id="{0BFF58A1-582C-7B4F-95D8-77FA0C58196D}"/>
              </a:ext>
            </a:extLst>
          </p:cNvPr>
          <p:cNvSpPr txBox="1">
            <a:spLocks noChangeArrowheads="1"/>
          </p:cNvSpPr>
          <p:nvPr/>
        </p:nvSpPr>
        <p:spPr bwMode="auto">
          <a:xfrm>
            <a:off x="9708690"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585" name="Text Box 13">
            <a:extLst>
              <a:ext uri="{FF2B5EF4-FFF2-40B4-BE49-F238E27FC236}">
                <a16:creationId xmlns:a16="http://schemas.microsoft.com/office/drawing/2014/main" id="{60643219-AA47-7445-8B3F-61ED366E59C5}"/>
              </a:ext>
            </a:extLst>
          </p:cNvPr>
          <p:cNvSpPr txBox="1">
            <a:spLocks noChangeArrowheads="1"/>
          </p:cNvSpPr>
          <p:nvPr/>
        </p:nvSpPr>
        <p:spPr bwMode="auto">
          <a:xfrm>
            <a:off x="10157953" y="-3201"/>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582" name="Text Box 13">
            <a:extLst>
              <a:ext uri="{FF2B5EF4-FFF2-40B4-BE49-F238E27FC236}">
                <a16:creationId xmlns:a16="http://schemas.microsoft.com/office/drawing/2014/main" id="{D0558A06-F816-1D49-9A7C-E7575A90B414}"/>
              </a:ext>
            </a:extLst>
          </p:cNvPr>
          <p:cNvSpPr txBox="1">
            <a:spLocks noChangeArrowheads="1"/>
          </p:cNvSpPr>
          <p:nvPr/>
        </p:nvSpPr>
        <p:spPr bwMode="auto">
          <a:xfrm>
            <a:off x="10157953" y="4113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583" name="Text Box 13">
            <a:extLst>
              <a:ext uri="{FF2B5EF4-FFF2-40B4-BE49-F238E27FC236}">
                <a16:creationId xmlns:a16="http://schemas.microsoft.com/office/drawing/2014/main" id="{AAF876DF-2D84-924A-88D7-EAFA021D6C9C}"/>
              </a:ext>
            </a:extLst>
          </p:cNvPr>
          <p:cNvSpPr txBox="1">
            <a:spLocks noChangeArrowheads="1"/>
          </p:cNvSpPr>
          <p:nvPr/>
        </p:nvSpPr>
        <p:spPr bwMode="auto">
          <a:xfrm>
            <a:off x="10157953" y="3656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584" name="Text Box 13">
            <a:extLst>
              <a:ext uri="{FF2B5EF4-FFF2-40B4-BE49-F238E27FC236}">
                <a16:creationId xmlns:a16="http://schemas.microsoft.com/office/drawing/2014/main" id="{2CA98E95-5853-4C4E-9110-5F9D73244CC1}"/>
              </a:ext>
            </a:extLst>
          </p:cNvPr>
          <p:cNvSpPr txBox="1">
            <a:spLocks noChangeArrowheads="1"/>
          </p:cNvSpPr>
          <p:nvPr/>
        </p:nvSpPr>
        <p:spPr bwMode="auto">
          <a:xfrm>
            <a:off x="10157953" y="3199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573" name="Text Box 13">
            <a:extLst>
              <a:ext uri="{FF2B5EF4-FFF2-40B4-BE49-F238E27FC236}">
                <a16:creationId xmlns:a16="http://schemas.microsoft.com/office/drawing/2014/main" id="{B679FCDD-B410-7749-AFF7-1DF31B4C2FFA}"/>
              </a:ext>
            </a:extLst>
          </p:cNvPr>
          <p:cNvSpPr txBox="1">
            <a:spLocks noChangeArrowheads="1"/>
          </p:cNvSpPr>
          <p:nvPr/>
        </p:nvSpPr>
        <p:spPr bwMode="auto">
          <a:xfrm>
            <a:off x="10157953" y="4575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S</a:t>
            </a:r>
          </a:p>
        </p:txBody>
      </p:sp>
      <p:sp>
        <p:nvSpPr>
          <p:cNvPr id="575" name="Text Box 13">
            <a:extLst>
              <a:ext uri="{FF2B5EF4-FFF2-40B4-BE49-F238E27FC236}">
                <a16:creationId xmlns:a16="http://schemas.microsoft.com/office/drawing/2014/main" id="{957C7916-C577-6944-BF54-E66DE3ED8620}"/>
              </a:ext>
            </a:extLst>
          </p:cNvPr>
          <p:cNvSpPr txBox="1">
            <a:spLocks noChangeArrowheads="1"/>
          </p:cNvSpPr>
          <p:nvPr/>
        </p:nvSpPr>
        <p:spPr bwMode="auto">
          <a:xfrm>
            <a:off x="10157953" y="50306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577" name="Text Box 13">
            <a:extLst>
              <a:ext uri="{FF2B5EF4-FFF2-40B4-BE49-F238E27FC236}">
                <a16:creationId xmlns:a16="http://schemas.microsoft.com/office/drawing/2014/main" id="{6B7A8A5C-79A9-6745-A3F1-66A7F7A12B29}"/>
              </a:ext>
            </a:extLst>
          </p:cNvPr>
          <p:cNvSpPr txBox="1">
            <a:spLocks noChangeArrowheads="1"/>
          </p:cNvSpPr>
          <p:nvPr/>
        </p:nvSpPr>
        <p:spPr bwMode="auto">
          <a:xfrm>
            <a:off x="10157953" y="5947199"/>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K</a:t>
            </a:r>
          </a:p>
        </p:txBody>
      </p:sp>
      <p:sp>
        <p:nvSpPr>
          <p:cNvPr id="578" name="Text Box 13">
            <a:extLst>
              <a:ext uri="{FF2B5EF4-FFF2-40B4-BE49-F238E27FC236}">
                <a16:creationId xmlns:a16="http://schemas.microsoft.com/office/drawing/2014/main" id="{B665ADE1-E5E5-1B46-AB09-9AF4502F51A8}"/>
              </a:ext>
            </a:extLst>
          </p:cNvPr>
          <p:cNvSpPr txBox="1">
            <a:spLocks noChangeArrowheads="1"/>
          </p:cNvSpPr>
          <p:nvPr/>
        </p:nvSpPr>
        <p:spPr bwMode="auto">
          <a:xfrm>
            <a:off x="10157953" y="5487852"/>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846" name="Text Box 13">
            <a:extLst>
              <a:ext uri="{FF2B5EF4-FFF2-40B4-BE49-F238E27FC236}">
                <a16:creationId xmlns:a16="http://schemas.microsoft.com/office/drawing/2014/main" id="{73CB8E89-37A4-B54B-A294-86817741E341}"/>
              </a:ext>
            </a:extLst>
          </p:cNvPr>
          <p:cNvSpPr txBox="1">
            <a:spLocks noChangeArrowheads="1"/>
          </p:cNvSpPr>
          <p:nvPr/>
        </p:nvSpPr>
        <p:spPr bwMode="auto">
          <a:xfrm>
            <a:off x="733254" y="456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847" name="Text Box 13">
            <a:extLst>
              <a:ext uri="{FF2B5EF4-FFF2-40B4-BE49-F238E27FC236}">
                <a16:creationId xmlns:a16="http://schemas.microsoft.com/office/drawing/2014/main" id="{E2C6EF5D-4EF2-7F4A-BD69-4BDFE466CF40}"/>
              </a:ext>
            </a:extLst>
          </p:cNvPr>
          <p:cNvSpPr txBox="1">
            <a:spLocks noChangeArrowheads="1"/>
          </p:cNvSpPr>
          <p:nvPr/>
        </p:nvSpPr>
        <p:spPr bwMode="auto">
          <a:xfrm>
            <a:off x="733254"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849" name="Text Box 13">
            <a:extLst>
              <a:ext uri="{FF2B5EF4-FFF2-40B4-BE49-F238E27FC236}">
                <a16:creationId xmlns:a16="http://schemas.microsoft.com/office/drawing/2014/main" id="{710E7665-5343-F544-9986-079228267BBF}"/>
              </a:ext>
            </a:extLst>
          </p:cNvPr>
          <p:cNvSpPr txBox="1">
            <a:spLocks noChangeArrowheads="1"/>
          </p:cNvSpPr>
          <p:nvPr/>
        </p:nvSpPr>
        <p:spPr bwMode="auto">
          <a:xfrm>
            <a:off x="733254" y="913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838" name="Text Box 13">
            <a:extLst>
              <a:ext uri="{FF2B5EF4-FFF2-40B4-BE49-F238E27FC236}">
                <a16:creationId xmlns:a16="http://schemas.microsoft.com/office/drawing/2014/main" id="{C3885D51-B6CE-074C-BE2E-7A5F96356745}"/>
              </a:ext>
            </a:extLst>
          </p:cNvPr>
          <p:cNvSpPr txBox="1">
            <a:spLocks noChangeArrowheads="1"/>
          </p:cNvSpPr>
          <p:nvPr/>
        </p:nvSpPr>
        <p:spPr bwMode="auto">
          <a:xfrm>
            <a:off x="733254"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840" name="Text Box 13">
            <a:extLst>
              <a:ext uri="{FF2B5EF4-FFF2-40B4-BE49-F238E27FC236}">
                <a16:creationId xmlns:a16="http://schemas.microsoft.com/office/drawing/2014/main" id="{5325397D-6975-3A43-8B18-36190C3936E2}"/>
              </a:ext>
            </a:extLst>
          </p:cNvPr>
          <p:cNvSpPr txBox="1">
            <a:spLocks noChangeArrowheads="1"/>
          </p:cNvSpPr>
          <p:nvPr/>
        </p:nvSpPr>
        <p:spPr bwMode="auto">
          <a:xfrm>
            <a:off x="733254"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G</a:t>
            </a:r>
          </a:p>
        </p:txBody>
      </p:sp>
      <p:sp>
        <p:nvSpPr>
          <p:cNvPr id="830" name="Text Box 13">
            <a:extLst>
              <a:ext uri="{FF2B5EF4-FFF2-40B4-BE49-F238E27FC236}">
                <a16:creationId xmlns:a16="http://schemas.microsoft.com/office/drawing/2014/main" id="{1DCA5135-76E0-9446-8773-14BDAF25EA3E}"/>
              </a:ext>
            </a:extLst>
          </p:cNvPr>
          <p:cNvSpPr txBox="1">
            <a:spLocks noChangeArrowheads="1"/>
          </p:cNvSpPr>
          <p:nvPr/>
        </p:nvSpPr>
        <p:spPr bwMode="auto">
          <a:xfrm>
            <a:off x="1182517"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808" name="Text Box 13">
            <a:extLst>
              <a:ext uri="{FF2B5EF4-FFF2-40B4-BE49-F238E27FC236}">
                <a16:creationId xmlns:a16="http://schemas.microsoft.com/office/drawing/2014/main" id="{01728F7C-17B0-754E-B650-7D44791263FD}"/>
              </a:ext>
            </a:extLst>
          </p:cNvPr>
          <p:cNvSpPr txBox="1">
            <a:spLocks noChangeArrowheads="1"/>
          </p:cNvSpPr>
          <p:nvPr/>
        </p:nvSpPr>
        <p:spPr bwMode="auto">
          <a:xfrm>
            <a:off x="1631780"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sz="2400" dirty="0">
              <a:latin typeface="Cambria" charset="0"/>
              <a:cs typeface="Times New Roman" charset="0"/>
            </a:endParaRPr>
          </a:p>
        </p:txBody>
      </p:sp>
      <p:sp>
        <p:nvSpPr>
          <p:cNvPr id="812" name="Text Box 13">
            <a:extLst>
              <a:ext uri="{FF2B5EF4-FFF2-40B4-BE49-F238E27FC236}">
                <a16:creationId xmlns:a16="http://schemas.microsoft.com/office/drawing/2014/main" id="{E234185B-9586-8942-B423-724DF89568FE}"/>
              </a:ext>
            </a:extLst>
          </p:cNvPr>
          <p:cNvSpPr txBox="1">
            <a:spLocks noChangeArrowheads="1"/>
          </p:cNvSpPr>
          <p:nvPr/>
        </p:nvSpPr>
        <p:spPr bwMode="auto">
          <a:xfrm>
            <a:off x="1631780"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790" name="Text Box 13">
            <a:extLst>
              <a:ext uri="{FF2B5EF4-FFF2-40B4-BE49-F238E27FC236}">
                <a16:creationId xmlns:a16="http://schemas.microsoft.com/office/drawing/2014/main" id="{E821AFB6-EDC1-8345-B7FB-FF2F1BBA9628}"/>
              </a:ext>
            </a:extLst>
          </p:cNvPr>
          <p:cNvSpPr txBox="1">
            <a:spLocks noChangeArrowheads="1"/>
          </p:cNvSpPr>
          <p:nvPr/>
        </p:nvSpPr>
        <p:spPr bwMode="auto">
          <a:xfrm>
            <a:off x="2081043"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793" name="Text Box 13">
            <a:extLst>
              <a:ext uri="{FF2B5EF4-FFF2-40B4-BE49-F238E27FC236}">
                <a16:creationId xmlns:a16="http://schemas.microsoft.com/office/drawing/2014/main" id="{2688C2F5-5D10-7F4E-942A-9B23A3437B04}"/>
              </a:ext>
            </a:extLst>
          </p:cNvPr>
          <p:cNvSpPr txBox="1">
            <a:spLocks noChangeArrowheads="1"/>
          </p:cNvSpPr>
          <p:nvPr/>
        </p:nvSpPr>
        <p:spPr bwMode="auto">
          <a:xfrm>
            <a:off x="2081043"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X</a:t>
            </a:r>
          </a:p>
        </p:txBody>
      </p:sp>
      <p:sp>
        <p:nvSpPr>
          <p:cNvPr id="784" name="Text Box 13">
            <a:extLst>
              <a:ext uri="{FF2B5EF4-FFF2-40B4-BE49-F238E27FC236}">
                <a16:creationId xmlns:a16="http://schemas.microsoft.com/office/drawing/2014/main" id="{2E6CD39C-1077-8A46-BE50-23BEE9B0E209}"/>
              </a:ext>
            </a:extLst>
          </p:cNvPr>
          <p:cNvSpPr txBox="1">
            <a:spLocks noChangeArrowheads="1"/>
          </p:cNvSpPr>
          <p:nvPr/>
        </p:nvSpPr>
        <p:spPr bwMode="auto">
          <a:xfrm>
            <a:off x="2081043"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P</a:t>
            </a:r>
          </a:p>
        </p:txBody>
      </p:sp>
      <p:sp>
        <p:nvSpPr>
          <p:cNvPr id="786" name="Text Box 13">
            <a:extLst>
              <a:ext uri="{FF2B5EF4-FFF2-40B4-BE49-F238E27FC236}">
                <a16:creationId xmlns:a16="http://schemas.microsoft.com/office/drawing/2014/main" id="{05444444-5E6C-0941-89A2-61C9B1362595}"/>
              </a:ext>
            </a:extLst>
          </p:cNvPr>
          <p:cNvSpPr txBox="1">
            <a:spLocks noChangeArrowheads="1"/>
          </p:cNvSpPr>
          <p:nvPr/>
        </p:nvSpPr>
        <p:spPr bwMode="auto">
          <a:xfrm>
            <a:off x="2081043"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787" name="Text Box 13">
            <a:extLst>
              <a:ext uri="{FF2B5EF4-FFF2-40B4-BE49-F238E27FC236}">
                <a16:creationId xmlns:a16="http://schemas.microsoft.com/office/drawing/2014/main" id="{765A0015-1045-F849-9ABB-344C51E5C68E}"/>
              </a:ext>
            </a:extLst>
          </p:cNvPr>
          <p:cNvSpPr txBox="1">
            <a:spLocks noChangeArrowheads="1"/>
          </p:cNvSpPr>
          <p:nvPr/>
        </p:nvSpPr>
        <p:spPr bwMode="auto">
          <a:xfrm>
            <a:off x="2081043" y="411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788" name="Text Box 13">
            <a:extLst>
              <a:ext uri="{FF2B5EF4-FFF2-40B4-BE49-F238E27FC236}">
                <a16:creationId xmlns:a16="http://schemas.microsoft.com/office/drawing/2014/main" id="{256D8B0B-EC72-E14E-87CC-C194EEB5A95C}"/>
              </a:ext>
            </a:extLst>
          </p:cNvPr>
          <p:cNvSpPr txBox="1">
            <a:spLocks noChangeArrowheads="1"/>
          </p:cNvSpPr>
          <p:nvPr/>
        </p:nvSpPr>
        <p:spPr bwMode="auto">
          <a:xfrm>
            <a:off x="2081043"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789" name="Text Box 13">
            <a:extLst>
              <a:ext uri="{FF2B5EF4-FFF2-40B4-BE49-F238E27FC236}">
                <a16:creationId xmlns:a16="http://schemas.microsoft.com/office/drawing/2014/main" id="{11729AF8-DFCA-BB4D-BDF6-7B401587C6C4}"/>
              </a:ext>
            </a:extLst>
          </p:cNvPr>
          <p:cNvSpPr txBox="1">
            <a:spLocks noChangeArrowheads="1"/>
          </p:cNvSpPr>
          <p:nvPr/>
        </p:nvSpPr>
        <p:spPr bwMode="auto">
          <a:xfrm>
            <a:off x="2081043"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S</a:t>
            </a:r>
          </a:p>
        </p:txBody>
      </p:sp>
      <p:sp>
        <p:nvSpPr>
          <p:cNvPr id="778" name="Text Box 13">
            <a:extLst>
              <a:ext uri="{FF2B5EF4-FFF2-40B4-BE49-F238E27FC236}">
                <a16:creationId xmlns:a16="http://schemas.microsoft.com/office/drawing/2014/main" id="{ABFE1B41-42E8-E74F-A75E-EFEADD0B691F}"/>
              </a:ext>
            </a:extLst>
          </p:cNvPr>
          <p:cNvSpPr txBox="1">
            <a:spLocks noChangeArrowheads="1"/>
          </p:cNvSpPr>
          <p:nvPr/>
        </p:nvSpPr>
        <p:spPr bwMode="auto">
          <a:xfrm>
            <a:off x="2081043" y="4576424"/>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772" name="Text Box 13">
            <a:extLst>
              <a:ext uri="{FF2B5EF4-FFF2-40B4-BE49-F238E27FC236}">
                <a16:creationId xmlns:a16="http://schemas.microsoft.com/office/drawing/2014/main" id="{BD6479A3-BB31-BA4F-AD2E-C6099474C549}"/>
              </a:ext>
            </a:extLst>
          </p:cNvPr>
          <p:cNvSpPr txBox="1">
            <a:spLocks noChangeArrowheads="1"/>
          </p:cNvSpPr>
          <p:nvPr/>
        </p:nvSpPr>
        <p:spPr bwMode="auto">
          <a:xfrm>
            <a:off x="2530306"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776" name="Text Box 13">
            <a:extLst>
              <a:ext uri="{FF2B5EF4-FFF2-40B4-BE49-F238E27FC236}">
                <a16:creationId xmlns:a16="http://schemas.microsoft.com/office/drawing/2014/main" id="{E9380B81-1C74-CF4E-B968-0F92E7E64AA8}"/>
              </a:ext>
            </a:extLst>
          </p:cNvPr>
          <p:cNvSpPr txBox="1">
            <a:spLocks noChangeArrowheads="1"/>
          </p:cNvSpPr>
          <p:nvPr/>
        </p:nvSpPr>
        <p:spPr bwMode="auto">
          <a:xfrm>
            <a:off x="2530306"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754" name="Text Box 13">
            <a:extLst>
              <a:ext uri="{FF2B5EF4-FFF2-40B4-BE49-F238E27FC236}">
                <a16:creationId xmlns:a16="http://schemas.microsoft.com/office/drawing/2014/main" id="{3BA274CA-095E-9046-8AD6-BF7AFC68DE11}"/>
              </a:ext>
            </a:extLst>
          </p:cNvPr>
          <p:cNvSpPr txBox="1">
            <a:spLocks noChangeArrowheads="1"/>
          </p:cNvSpPr>
          <p:nvPr/>
        </p:nvSpPr>
        <p:spPr bwMode="auto">
          <a:xfrm>
            <a:off x="2979569"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M</a:t>
            </a:r>
          </a:p>
        </p:txBody>
      </p:sp>
      <p:sp>
        <p:nvSpPr>
          <p:cNvPr id="757" name="Text Box 13">
            <a:extLst>
              <a:ext uri="{FF2B5EF4-FFF2-40B4-BE49-F238E27FC236}">
                <a16:creationId xmlns:a16="http://schemas.microsoft.com/office/drawing/2014/main" id="{61AB1F32-D6F3-E848-AFB5-0783426EF38A}"/>
              </a:ext>
            </a:extLst>
          </p:cNvPr>
          <p:cNvSpPr txBox="1">
            <a:spLocks noChangeArrowheads="1"/>
          </p:cNvSpPr>
          <p:nvPr/>
        </p:nvSpPr>
        <p:spPr bwMode="auto">
          <a:xfrm>
            <a:off x="2979569"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U</a:t>
            </a:r>
          </a:p>
        </p:txBody>
      </p:sp>
      <p:sp>
        <p:nvSpPr>
          <p:cNvPr id="758" name="Text Box 13">
            <a:extLst>
              <a:ext uri="{FF2B5EF4-FFF2-40B4-BE49-F238E27FC236}">
                <a16:creationId xmlns:a16="http://schemas.microsoft.com/office/drawing/2014/main" id="{189989CE-16D8-0D46-A99B-D2794BC22F02}"/>
              </a:ext>
            </a:extLst>
          </p:cNvPr>
          <p:cNvSpPr txBox="1">
            <a:spLocks noChangeArrowheads="1"/>
          </p:cNvSpPr>
          <p:nvPr/>
        </p:nvSpPr>
        <p:spPr bwMode="auto">
          <a:xfrm>
            <a:off x="2979569"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T</a:t>
            </a:r>
          </a:p>
        </p:txBody>
      </p:sp>
      <p:sp>
        <p:nvSpPr>
          <p:cNvPr id="736" name="Text Box 13">
            <a:extLst>
              <a:ext uri="{FF2B5EF4-FFF2-40B4-BE49-F238E27FC236}">
                <a16:creationId xmlns:a16="http://schemas.microsoft.com/office/drawing/2014/main" id="{01F501ED-279E-444A-8C44-2F599102D37F}"/>
              </a:ext>
            </a:extLst>
          </p:cNvPr>
          <p:cNvSpPr txBox="1">
            <a:spLocks noChangeArrowheads="1"/>
          </p:cNvSpPr>
          <p:nvPr/>
        </p:nvSpPr>
        <p:spPr bwMode="auto">
          <a:xfrm>
            <a:off x="3428832"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I</a:t>
            </a:r>
          </a:p>
        </p:txBody>
      </p:sp>
      <p:sp>
        <p:nvSpPr>
          <p:cNvPr id="740" name="Text Box 13">
            <a:extLst>
              <a:ext uri="{FF2B5EF4-FFF2-40B4-BE49-F238E27FC236}">
                <a16:creationId xmlns:a16="http://schemas.microsoft.com/office/drawing/2014/main" id="{147F993D-E357-9445-83DB-E32FF506578A}"/>
              </a:ext>
            </a:extLst>
          </p:cNvPr>
          <p:cNvSpPr txBox="1">
            <a:spLocks noChangeArrowheads="1"/>
          </p:cNvSpPr>
          <p:nvPr/>
        </p:nvSpPr>
        <p:spPr bwMode="auto">
          <a:xfrm>
            <a:off x="3428832" y="13704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718" name="Text Box 13">
            <a:extLst>
              <a:ext uri="{FF2B5EF4-FFF2-40B4-BE49-F238E27FC236}">
                <a16:creationId xmlns:a16="http://schemas.microsoft.com/office/drawing/2014/main" id="{D6589DEC-02A8-C34E-A8EC-2077CD3542E0}"/>
              </a:ext>
            </a:extLst>
          </p:cNvPr>
          <p:cNvSpPr txBox="1">
            <a:spLocks noChangeArrowheads="1"/>
          </p:cNvSpPr>
          <p:nvPr/>
        </p:nvSpPr>
        <p:spPr bwMode="auto">
          <a:xfrm>
            <a:off x="3878095"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721" name="Text Box 13">
            <a:extLst>
              <a:ext uri="{FF2B5EF4-FFF2-40B4-BE49-F238E27FC236}">
                <a16:creationId xmlns:a16="http://schemas.microsoft.com/office/drawing/2014/main" id="{7A310D52-E39C-F04A-96D9-A11208143FD2}"/>
              </a:ext>
            </a:extLst>
          </p:cNvPr>
          <p:cNvSpPr txBox="1">
            <a:spLocks noChangeArrowheads="1"/>
          </p:cNvSpPr>
          <p:nvPr/>
        </p:nvSpPr>
        <p:spPr bwMode="auto">
          <a:xfrm>
            <a:off x="3878095" y="1827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712" name="Text Box 13">
            <a:extLst>
              <a:ext uri="{FF2B5EF4-FFF2-40B4-BE49-F238E27FC236}">
                <a16:creationId xmlns:a16="http://schemas.microsoft.com/office/drawing/2014/main" id="{81433DD6-C734-1F4D-BEA8-3B263882BB41}"/>
              </a:ext>
            </a:extLst>
          </p:cNvPr>
          <p:cNvSpPr txBox="1">
            <a:spLocks noChangeArrowheads="1"/>
          </p:cNvSpPr>
          <p:nvPr/>
        </p:nvSpPr>
        <p:spPr bwMode="auto">
          <a:xfrm>
            <a:off x="3878095" y="2284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sp>
        <p:nvSpPr>
          <p:cNvPr id="714" name="Text Box 13">
            <a:extLst>
              <a:ext uri="{FF2B5EF4-FFF2-40B4-BE49-F238E27FC236}">
                <a16:creationId xmlns:a16="http://schemas.microsoft.com/office/drawing/2014/main" id="{A83E662D-1EE2-2544-9472-0FFE42B53878}"/>
              </a:ext>
            </a:extLst>
          </p:cNvPr>
          <p:cNvSpPr txBox="1">
            <a:spLocks noChangeArrowheads="1"/>
          </p:cNvSpPr>
          <p:nvPr/>
        </p:nvSpPr>
        <p:spPr bwMode="auto">
          <a:xfrm>
            <a:off x="3878095" y="27396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Y</a:t>
            </a:r>
          </a:p>
        </p:txBody>
      </p:sp>
      <p:sp>
        <p:nvSpPr>
          <p:cNvPr id="716" name="Text Box 13">
            <a:extLst>
              <a:ext uri="{FF2B5EF4-FFF2-40B4-BE49-F238E27FC236}">
                <a16:creationId xmlns:a16="http://schemas.microsoft.com/office/drawing/2014/main" id="{A7033836-8247-9044-B227-5619D7D08BF6}"/>
              </a:ext>
            </a:extLst>
          </p:cNvPr>
          <p:cNvSpPr txBox="1">
            <a:spLocks noChangeArrowheads="1"/>
          </p:cNvSpPr>
          <p:nvPr/>
        </p:nvSpPr>
        <p:spPr bwMode="auto">
          <a:xfrm>
            <a:off x="3878095" y="36540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L</a:t>
            </a:r>
          </a:p>
        </p:txBody>
      </p:sp>
      <p:sp>
        <p:nvSpPr>
          <p:cNvPr id="717" name="Text Box 13">
            <a:extLst>
              <a:ext uri="{FF2B5EF4-FFF2-40B4-BE49-F238E27FC236}">
                <a16:creationId xmlns:a16="http://schemas.microsoft.com/office/drawing/2014/main" id="{FE146132-2DD6-1A42-8659-C9680D7F4174}"/>
              </a:ext>
            </a:extLst>
          </p:cNvPr>
          <p:cNvSpPr txBox="1">
            <a:spLocks noChangeArrowheads="1"/>
          </p:cNvSpPr>
          <p:nvPr/>
        </p:nvSpPr>
        <p:spPr bwMode="auto">
          <a:xfrm>
            <a:off x="3878095" y="31968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C</a:t>
            </a:r>
          </a:p>
        </p:txBody>
      </p:sp>
      <p:grpSp>
        <p:nvGrpSpPr>
          <p:cNvPr id="11" name="Group 10">
            <a:extLst>
              <a:ext uri="{FF2B5EF4-FFF2-40B4-BE49-F238E27FC236}">
                <a16:creationId xmlns:a16="http://schemas.microsoft.com/office/drawing/2014/main" id="{9D25D14C-D038-C945-8199-E711FF6B46C9}"/>
              </a:ext>
            </a:extLst>
          </p:cNvPr>
          <p:cNvGrpSpPr/>
          <p:nvPr/>
        </p:nvGrpSpPr>
        <p:grpSpPr>
          <a:xfrm>
            <a:off x="733254" y="1223"/>
            <a:ext cx="449263" cy="457200"/>
            <a:chOff x="733254" y="1223"/>
            <a:chExt cx="449263" cy="457200"/>
          </a:xfrm>
        </p:grpSpPr>
        <p:sp>
          <p:nvSpPr>
            <p:cNvPr id="844" name="Text Box 13">
              <a:extLst>
                <a:ext uri="{FF2B5EF4-FFF2-40B4-BE49-F238E27FC236}">
                  <a16:creationId xmlns:a16="http://schemas.microsoft.com/office/drawing/2014/main" id="{A95CC1EE-64AB-2D48-BFFA-A7E1079C1BB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B</a:t>
              </a:r>
            </a:p>
          </p:txBody>
        </p:sp>
        <p:sp>
          <p:nvSpPr>
            <p:cNvPr id="850" name="Text Box 13">
              <a:extLst>
                <a:ext uri="{FF2B5EF4-FFF2-40B4-BE49-F238E27FC236}">
                  <a16:creationId xmlns:a16="http://schemas.microsoft.com/office/drawing/2014/main" id="{1A18E9D1-C71A-3845-ADBA-D8E1AA75AFF2}"/>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a:t>
              </a:r>
            </a:p>
          </p:txBody>
        </p:sp>
      </p:grpSp>
      <p:grpSp>
        <p:nvGrpSpPr>
          <p:cNvPr id="851" name="Group 850">
            <a:extLst>
              <a:ext uri="{FF2B5EF4-FFF2-40B4-BE49-F238E27FC236}">
                <a16:creationId xmlns:a16="http://schemas.microsoft.com/office/drawing/2014/main" id="{9E96CF5A-E6CC-D041-86E8-21B74B990EF9}"/>
              </a:ext>
            </a:extLst>
          </p:cNvPr>
          <p:cNvGrpSpPr/>
          <p:nvPr/>
        </p:nvGrpSpPr>
        <p:grpSpPr>
          <a:xfrm>
            <a:off x="1634684" y="1223"/>
            <a:ext cx="449263" cy="457200"/>
            <a:chOff x="733254" y="1223"/>
            <a:chExt cx="449263" cy="457200"/>
          </a:xfrm>
        </p:grpSpPr>
        <p:sp>
          <p:nvSpPr>
            <p:cNvPr id="852" name="Text Box 13">
              <a:extLst>
                <a:ext uri="{FF2B5EF4-FFF2-40B4-BE49-F238E27FC236}">
                  <a16:creationId xmlns:a16="http://schemas.microsoft.com/office/drawing/2014/main" id="{7C5CED77-B23F-1B40-AF0C-36B07D3A56A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A</a:t>
              </a:r>
            </a:p>
          </p:txBody>
        </p:sp>
        <p:sp>
          <p:nvSpPr>
            <p:cNvPr id="853" name="Text Box 13">
              <a:extLst>
                <a:ext uri="{FF2B5EF4-FFF2-40B4-BE49-F238E27FC236}">
                  <a16:creationId xmlns:a16="http://schemas.microsoft.com/office/drawing/2014/main" id="{13D15FF1-EEBD-9645-930E-8550014A21EF}"/>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2</a:t>
              </a:r>
            </a:p>
          </p:txBody>
        </p:sp>
      </p:grpSp>
      <p:grpSp>
        <p:nvGrpSpPr>
          <p:cNvPr id="854" name="Group 853">
            <a:extLst>
              <a:ext uri="{FF2B5EF4-FFF2-40B4-BE49-F238E27FC236}">
                <a16:creationId xmlns:a16="http://schemas.microsoft.com/office/drawing/2014/main" id="{288D836D-7C65-9049-B858-8E72BC11D6BE}"/>
              </a:ext>
            </a:extLst>
          </p:cNvPr>
          <p:cNvGrpSpPr/>
          <p:nvPr/>
        </p:nvGrpSpPr>
        <p:grpSpPr>
          <a:xfrm>
            <a:off x="7911637" y="1896"/>
            <a:ext cx="449263" cy="457200"/>
            <a:chOff x="733254" y="1223"/>
            <a:chExt cx="449263" cy="457200"/>
          </a:xfrm>
        </p:grpSpPr>
        <p:sp>
          <p:nvSpPr>
            <p:cNvPr id="855" name="Text Box 13">
              <a:extLst>
                <a:ext uri="{FF2B5EF4-FFF2-40B4-BE49-F238E27FC236}">
                  <a16:creationId xmlns:a16="http://schemas.microsoft.com/office/drawing/2014/main" id="{DDA4E5AF-759F-5D40-ACDF-EC1018B3AF18}"/>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F</a:t>
              </a:r>
            </a:p>
          </p:txBody>
        </p:sp>
        <p:sp>
          <p:nvSpPr>
            <p:cNvPr id="856" name="Text Box 13">
              <a:extLst>
                <a:ext uri="{FF2B5EF4-FFF2-40B4-BE49-F238E27FC236}">
                  <a16:creationId xmlns:a16="http://schemas.microsoft.com/office/drawing/2014/main" id="{EDE14CFD-F385-D24B-9DF7-FD15FCAA251A}"/>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4</a:t>
              </a:r>
            </a:p>
          </p:txBody>
        </p:sp>
      </p:grpSp>
      <p:grpSp>
        <p:nvGrpSpPr>
          <p:cNvPr id="858" name="Group 857">
            <a:extLst>
              <a:ext uri="{FF2B5EF4-FFF2-40B4-BE49-F238E27FC236}">
                <a16:creationId xmlns:a16="http://schemas.microsoft.com/office/drawing/2014/main" id="{5C937C41-CD7C-CF49-8555-24E9B249AEC8}"/>
              </a:ext>
            </a:extLst>
          </p:cNvPr>
          <p:cNvGrpSpPr/>
          <p:nvPr/>
        </p:nvGrpSpPr>
        <p:grpSpPr>
          <a:xfrm>
            <a:off x="8810163" y="797"/>
            <a:ext cx="449263" cy="457200"/>
            <a:chOff x="733254" y="1223"/>
            <a:chExt cx="449263" cy="457200"/>
          </a:xfrm>
        </p:grpSpPr>
        <p:sp>
          <p:nvSpPr>
            <p:cNvPr id="859" name="Text Box 13">
              <a:extLst>
                <a:ext uri="{FF2B5EF4-FFF2-40B4-BE49-F238E27FC236}">
                  <a16:creationId xmlns:a16="http://schemas.microsoft.com/office/drawing/2014/main" id="{39DACA17-A77B-3A4F-952E-B9428A4D245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S</a:t>
              </a:r>
            </a:p>
          </p:txBody>
        </p:sp>
        <p:sp>
          <p:nvSpPr>
            <p:cNvPr id="860" name="Text Box 13">
              <a:extLst>
                <a:ext uri="{FF2B5EF4-FFF2-40B4-BE49-F238E27FC236}">
                  <a16:creationId xmlns:a16="http://schemas.microsoft.com/office/drawing/2014/main" id="{C2635E92-A7CD-3F4A-A8F0-A64A6A46F971}"/>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5</a:t>
              </a:r>
            </a:p>
          </p:txBody>
        </p:sp>
      </p:grpSp>
      <p:grpSp>
        <p:nvGrpSpPr>
          <p:cNvPr id="367" name="Group 366">
            <a:extLst>
              <a:ext uri="{FF2B5EF4-FFF2-40B4-BE49-F238E27FC236}">
                <a16:creationId xmlns:a16="http://schemas.microsoft.com/office/drawing/2014/main" id="{CDB240F3-FA36-0449-ADF6-F9A8F4B95A09}"/>
              </a:ext>
            </a:extLst>
          </p:cNvPr>
          <p:cNvGrpSpPr/>
          <p:nvPr/>
        </p:nvGrpSpPr>
        <p:grpSpPr>
          <a:xfrm>
            <a:off x="2979568" y="915623"/>
            <a:ext cx="449263" cy="457200"/>
            <a:chOff x="733254" y="1223"/>
            <a:chExt cx="449263" cy="457200"/>
          </a:xfrm>
        </p:grpSpPr>
        <p:sp>
          <p:nvSpPr>
            <p:cNvPr id="369" name="Text Box 13">
              <a:extLst>
                <a:ext uri="{FF2B5EF4-FFF2-40B4-BE49-F238E27FC236}">
                  <a16:creationId xmlns:a16="http://schemas.microsoft.com/office/drawing/2014/main" id="{DE314B3B-4698-424E-BDC9-FE2CCC89B32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B</a:t>
              </a:r>
            </a:p>
          </p:txBody>
        </p:sp>
        <p:sp>
          <p:nvSpPr>
            <p:cNvPr id="375" name="Text Box 13">
              <a:extLst>
                <a:ext uri="{FF2B5EF4-FFF2-40B4-BE49-F238E27FC236}">
                  <a16:creationId xmlns:a16="http://schemas.microsoft.com/office/drawing/2014/main" id="{616146CB-4F1C-8843-8DAE-59E6BB999538}"/>
                </a:ext>
              </a:extLst>
            </p:cNvPr>
            <p:cNvSpPr txBox="1">
              <a:spLocks noChangeArrowheads="1"/>
            </p:cNvSpPr>
            <p:nvPr/>
          </p:nvSpPr>
          <p:spPr bwMode="auto">
            <a:xfrm>
              <a:off x="739301" y="10951"/>
              <a:ext cx="17509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6</a:t>
              </a:r>
            </a:p>
          </p:txBody>
        </p:sp>
      </p:grpSp>
      <p:grpSp>
        <p:nvGrpSpPr>
          <p:cNvPr id="380" name="Group 379">
            <a:extLst>
              <a:ext uri="{FF2B5EF4-FFF2-40B4-BE49-F238E27FC236}">
                <a16:creationId xmlns:a16="http://schemas.microsoft.com/office/drawing/2014/main" id="{963F83A8-88A1-F949-96AC-1E79A1534288}"/>
              </a:ext>
            </a:extLst>
          </p:cNvPr>
          <p:cNvGrpSpPr/>
          <p:nvPr/>
        </p:nvGrpSpPr>
        <p:grpSpPr>
          <a:xfrm>
            <a:off x="6111877" y="912259"/>
            <a:ext cx="451971" cy="457200"/>
            <a:chOff x="730546" y="1223"/>
            <a:chExt cx="451971" cy="457200"/>
          </a:xfrm>
        </p:grpSpPr>
        <p:sp>
          <p:nvSpPr>
            <p:cNvPr id="381" name="Text Box 13">
              <a:extLst>
                <a:ext uri="{FF2B5EF4-FFF2-40B4-BE49-F238E27FC236}">
                  <a16:creationId xmlns:a16="http://schemas.microsoft.com/office/drawing/2014/main" id="{39E0CB4D-9262-584F-A114-A034D056BEAB}"/>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P</a:t>
              </a:r>
            </a:p>
          </p:txBody>
        </p:sp>
        <p:sp>
          <p:nvSpPr>
            <p:cNvPr id="382" name="Text Box 13">
              <a:extLst>
                <a:ext uri="{FF2B5EF4-FFF2-40B4-BE49-F238E27FC236}">
                  <a16:creationId xmlns:a16="http://schemas.microsoft.com/office/drawing/2014/main" id="{6CC2EE6C-A4A2-7D4F-9C78-FA0A843A53B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7</a:t>
              </a:r>
            </a:p>
          </p:txBody>
        </p:sp>
      </p:grpSp>
      <p:grpSp>
        <p:nvGrpSpPr>
          <p:cNvPr id="399" name="Group 398">
            <a:extLst>
              <a:ext uri="{FF2B5EF4-FFF2-40B4-BE49-F238E27FC236}">
                <a16:creationId xmlns:a16="http://schemas.microsoft.com/office/drawing/2014/main" id="{0C0FCC58-8C4D-3443-8700-7245C619D631}"/>
              </a:ext>
            </a:extLst>
          </p:cNvPr>
          <p:cNvGrpSpPr/>
          <p:nvPr/>
        </p:nvGrpSpPr>
        <p:grpSpPr>
          <a:xfrm>
            <a:off x="731900" y="1372350"/>
            <a:ext cx="451971" cy="457200"/>
            <a:chOff x="730546" y="1223"/>
            <a:chExt cx="451971" cy="457200"/>
          </a:xfrm>
        </p:grpSpPr>
        <p:sp>
          <p:nvSpPr>
            <p:cNvPr id="400" name="Text Box 13">
              <a:extLst>
                <a:ext uri="{FF2B5EF4-FFF2-40B4-BE49-F238E27FC236}">
                  <a16:creationId xmlns:a16="http://schemas.microsoft.com/office/drawing/2014/main" id="{082985E6-BE61-804F-8466-68F818B20E7C}"/>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D</a:t>
              </a:r>
            </a:p>
          </p:txBody>
        </p:sp>
        <p:sp>
          <p:nvSpPr>
            <p:cNvPr id="405" name="Text Box 13">
              <a:extLst>
                <a:ext uri="{FF2B5EF4-FFF2-40B4-BE49-F238E27FC236}">
                  <a16:creationId xmlns:a16="http://schemas.microsoft.com/office/drawing/2014/main" id="{22CD61F0-CAEA-7C4B-8C45-FAA6555D4088}"/>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8</a:t>
              </a:r>
            </a:p>
          </p:txBody>
        </p:sp>
      </p:grpSp>
      <p:grpSp>
        <p:nvGrpSpPr>
          <p:cNvPr id="411" name="Group 410">
            <a:extLst>
              <a:ext uri="{FF2B5EF4-FFF2-40B4-BE49-F238E27FC236}">
                <a16:creationId xmlns:a16="http://schemas.microsoft.com/office/drawing/2014/main" id="{FCE4C98A-DFC0-E149-8F8D-4BA1162CDE00}"/>
              </a:ext>
            </a:extLst>
          </p:cNvPr>
          <p:cNvGrpSpPr/>
          <p:nvPr/>
        </p:nvGrpSpPr>
        <p:grpSpPr>
          <a:xfrm>
            <a:off x="2082396" y="1369223"/>
            <a:ext cx="451971" cy="457200"/>
            <a:chOff x="730546" y="1223"/>
            <a:chExt cx="451971" cy="457200"/>
          </a:xfrm>
        </p:grpSpPr>
        <p:sp>
          <p:nvSpPr>
            <p:cNvPr id="417" name="Text Box 13">
              <a:extLst>
                <a:ext uri="{FF2B5EF4-FFF2-40B4-BE49-F238E27FC236}">
                  <a16:creationId xmlns:a16="http://schemas.microsoft.com/office/drawing/2014/main" id="{47CCB8BF-02B9-C244-8D8C-D360350B9785}"/>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418" name="Text Box 13">
              <a:extLst>
                <a:ext uri="{FF2B5EF4-FFF2-40B4-BE49-F238E27FC236}">
                  <a16:creationId xmlns:a16="http://schemas.microsoft.com/office/drawing/2014/main" id="{14385D6D-EDC4-AF44-8A82-7EEAD708F9F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9</a:t>
              </a:r>
            </a:p>
          </p:txBody>
        </p:sp>
      </p:grpSp>
      <p:grpSp>
        <p:nvGrpSpPr>
          <p:cNvPr id="423" name="Group 422">
            <a:extLst>
              <a:ext uri="{FF2B5EF4-FFF2-40B4-BE49-F238E27FC236}">
                <a16:creationId xmlns:a16="http://schemas.microsoft.com/office/drawing/2014/main" id="{E1F9B974-A6E5-FE4A-B5BC-DDAF8F5FF263}"/>
              </a:ext>
            </a:extLst>
          </p:cNvPr>
          <p:cNvGrpSpPr/>
          <p:nvPr/>
        </p:nvGrpSpPr>
        <p:grpSpPr>
          <a:xfrm>
            <a:off x="3876740" y="1373591"/>
            <a:ext cx="451971" cy="457200"/>
            <a:chOff x="730546" y="1223"/>
            <a:chExt cx="451971" cy="457200"/>
          </a:xfrm>
        </p:grpSpPr>
        <p:sp>
          <p:nvSpPr>
            <p:cNvPr id="429" name="Text Box 13">
              <a:extLst>
                <a:ext uri="{FF2B5EF4-FFF2-40B4-BE49-F238E27FC236}">
                  <a16:creationId xmlns:a16="http://schemas.microsoft.com/office/drawing/2014/main" id="{971FFA20-F4CF-4D4F-916D-5A393E4CC57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R</a:t>
              </a:r>
            </a:p>
          </p:txBody>
        </p:sp>
        <p:sp>
          <p:nvSpPr>
            <p:cNvPr id="435" name="Text Box 13">
              <a:extLst>
                <a:ext uri="{FF2B5EF4-FFF2-40B4-BE49-F238E27FC236}">
                  <a16:creationId xmlns:a16="http://schemas.microsoft.com/office/drawing/2014/main" id="{D80E3F98-20E5-DD4F-ABFE-EE4AB4A5388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10</a:t>
              </a:r>
            </a:p>
          </p:txBody>
        </p:sp>
      </p:grpSp>
      <p:grpSp>
        <p:nvGrpSpPr>
          <p:cNvPr id="441" name="Group 440">
            <a:extLst>
              <a:ext uri="{FF2B5EF4-FFF2-40B4-BE49-F238E27FC236}">
                <a16:creationId xmlns:a16="http://schemas.microsoft.com/office/drawing/2014/main" id="{0D51B894-D93B-D84C-9CDB-B3BEDA62B6A9}"/>
              </a:ext>
            </a:extLst>
          </p:cNvPr>
          <p:cNvGrpSpPr/>
          <p:nvPr/>
        </p:nvGrpSpPr>
        <p:grpSpPr>
          <a:xfrm>
            <a:off x="6559787" y="1815191"/>
            <a:ext cx="451971" cy="457200"/>
            <a:chOff x="730546" y="1223"/>
            <a:chExt cx="451971" cy="457200"/>
          </a:xfrm>
        </p:grpSpPr>
        <p:sp>
          <p:nvSpPr>
            <p:cNvPr id="447" name="Text Box 13">
              <a:extLst>
                <a:ext uri="{FF2B5EF4-FFF2-40B4-BE49-F238E27FC236}">
                  <a16:creationId xmlns:a16="http://schemas.microsoft.com/office/drawing/2014/main" id="{DC5CBADA-C9FE-6747-B42F-530CD47D4F7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N</a:t>
              </a:r>
            </a:p>
          </p:txBody>
        </p:sp>
        <p:sp>
          <p:nvSpPr>
            <p:cNvPr id="453" name="Text Box 13">
              <a:extLst>
                <a:ext uri="{FF2B5EF4-FFF2-40B4-BE49-F238E27FC236}">
                  <a16:creationId xmlns:a16="http://schemas.microsoft.com/office/drawing/2014/main" id="{41520ADB-CAAC-DD41-A675-CDD2DB9EE07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11</a:t>
              </a:r>
            </a:p>
          </p:txBody>
        </p:sp>
      </p:grpSp>
      <p:grpSp>
        <p:nvGrpSpPr>
          <p:cNvPr id="459" name="Group 458">
            <a:extLst>
              <a:ext uri="{FF2B5EF4-FFF2-40B4-BE49-F238E27FC236}">
                <a16:creationId xmlns:a16="http://schemas.microsoft.com/office/drawing/2014/main" id="{AF40A37D-7408-A54C-8780-A8BE475B0646}"/>
              </a:ext>
            </a:extLst>
          </p:cNvPr>
          <p:cNvGrpSpPr/>
          <p:nvPr/>
        </p:nvGrpSpPr>
        <p:grpSpPr>
          <a:xfrm>
            <a:off x="7899845" y="1815191"/>
            <a:ext cx="451971" cy="457200"/>
            <a:chOff x="730546" y="1223"/>
            <a:chExt cx="451971" cy="457200"/>
          </a:xfrm>
        </p:grpSpPr>
        <p:sp>
          <p:nvSpPr>
            <p:cNvPr id="465" name="Text Box 13">
              <a:extLst>
                <a:ext uri="{FF2B5EF4-FFF2-40B4-BE49-F238E27FC236}">
                  <a16:creationId xmlns:a16="http://schemas.microsoft.com/office/drawing/2014/main" id="{ADCF3445-5D0E-4749-803B-1F1327FC8DDE}"/>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P</a:t>
              </a:r>
            </a:p>
          </p:txBody>
        </p:sp>
        <p:sp>
          <p:nvSpPr>
            <p:cNvPr id="471" name="Text Box 13">
              <a:extLst>
                <a:ext uri="{FF2B5EF4-FFF2-40B4-BE49-F238E27FC236}">
                  <a16:creationId xmlns:a16="http://schemas.microsoft.com/office/drawing/2014/main" id="{B66C06F6-FD33-5D4E-924A-C06109357072}"/>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12</a:t>
              </a:r>
            </a:p>
          </p:txBody>
        </p:sp>
      </p:grpSp>
      <p:grpSp>
        <p:nvGrpSpPr>
          <p:cNvPr id="477" name="Group 476">
            <a:extLst>
              <a:ext uri="{FF2B5EF4-FFF2-40B4-BE49-F238E27FC236}">
                <a16:creationId xmlns:a16="http://schemas.microsoft.com/office/drawing/2014/main" id="{F86EA0F6-7DBF-5248-8FBD-EFA80CFDB2E0}"/>
              </a:ext>
            </a:extLst>
          </p:cNvPr>
          <p:cNvGrpSpPr/>
          <p:nvPr/>
        </p:nvGrpSpPr>
        <p:grpSpPr>
          <a:xfrm>
            <a:off x="6107075" y="2277679"/>
            <a:ext cx="451971" cy="457200"/>
            <a:chOff x="730546" y="1223"/>
            <a:chExt cx="451971" cy="457200"/>
          </a:xfrm>
        </p:grpSpPr>
        <p:sp>
          <p:nvSpPr>
            <p:cNvPr id="483" name="Text Box 13">
              <a:extLst>
                <a:ext uri="{FF2B5EF4-FFF2-40B4-BE49-F238E27FC236}">
                  <a16:creationId xmlns:a16="http://schemas.microsoft.com/office/drawing/2014/main" id="{7F6E7DA4-9507-4F43-87DC-FDB375072CC9}"/>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F</a:t>
              </a:r>
            </a:p>
          </p:txBody>
        </p:sp>
        <p:sp>
          <p:nvSpPr>
            <p:cNvPr id="489" name="Text Box 13">
              <a:extLst>
                <a:ext uri="{FF2B5EF4-FFF2-40B4-BE49-F238E27FC236}">
                  <a16:creationId xmlns:a16="http://schemas.microsoft.com/office/drawing/2014/main" id="{9DB73F5C-3C33-FC4E-AF8E-73035F402519}"/>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13</a:t>
              </a:r>
            </a:p>
          </p:txBody>
        </p:sp>
      </p:grpSp>
      <p:grpSp>
        <p:nvGrpSpPr>
          <p:cNvPr id="495" name="Group 494">
            <a:extLst>
              <a:ext uri="{FF2B5EF4-FFF2-40B4-BE49-F238E27FC236}">
                <a16:creationId xmlns:a16="http://schemas.microsoft.com/office/drawing/2014/main" id="{4FAD2550-70AD-7F4E-91FA-880931E968C0}"/>
              </a:ext>
            </a:extLst>
          </p:cNvPr>
          <p:cNvGrpSpPr/>
          <p:nvPr/>
        </p:nvGrpSpPr>
        <p:grpSpPr>
          <a:xfrm>
            <a:off x="10155245" y="2732578"/>
            <a:ext cx="451971" cy="457200"/>
            <a:chOff x="730546" y="1223"/>
            <a:chExt cx="451971" cy="457200"/>
          </a:xfrm>
        </p:grpSpPr>
        <p:sp>
          <p:nvSpPr>
            <p:cNvPr id="501" name="Text Box 13">
              <a:extLst>
                <a:ext uri="{FF2B5EF4-FFF2-40B4-BE49-F238E27FC236}">
                  <a16:creationId xmlns:a16="http://schemas.microsoft.com/office/drawing/2014/main" id="{4B662608-35AC-0540-BD48-EE36A51D0196}"/>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H</a:t>
              </a:r>
            </a:p>
          </p:txBody>
        </p:sp>
        <p:sp>
          <p:nvSpPr>
            <p:cNvPr id="507" name="Text Box 13">
              <a:extLst>
                <a:ext uri="{FF2B5EF4-FFF2-40B4-BE49-F238E27FC236}">
                  <a16:creationId xmlns:a16="http://schemas.microsoft.com/office/drawing/2014/main" id="{9FF0E8F1-BBBB-0946-A6E9-8421B078ACFE}"/>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14</a:t>
              </a:r>
            </a:p>
          </p:txBody>
        </p:sp>
      </p:grpSp>
      <p:grpSp>
        <p:nvGrpSpPr>
          <p:cNvPr id="513" name="Group 512">
            <a:extLst>
              <a:ext uri="{FF2B5EF4-FFF2-40B4-BE49-F238E27FC236}">
                <a16:creationId xmlns:a16="http://schemas.microsoft.com/office/drawing/2014/main" id="{B279CE0B-98A2-0B48-93E9-1273947A038E}"/>
              </a:ext>
            </a:extLst>
          </p:cNvPr>
          <p:cNvGrpSpPr/>
          <p:nvPr/>
        </p:nvGrpSpPr>
        <p:grpSpPr>
          <a:xfrm>
            <a:off x="5666503" y="3197819"/>
            <a:ext cx="451971" cy="457200"/>
            <a:chOff x="730546" y="1223"/>
            <a:chExt cx="451971" cy="457200"/>
          </a:xfrm>
        </p:grpSpPr>
        <p:sp>
          <p:nvSpPr>
            <p:cNvPr id="514" name="Text Box 13">
              <a:extLst>
                <a:ext uri="{FF2B5EF4-FFF2-40B4-BE49-F238E27FC236}">
                  <a16:creationId xmlns:a16="http://schemas.microsoft.com/office/drawing/2014/main" id="{3299A209-9EDB-4F40-9426-5FFB007A80BF}"/>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O</a:t>
              </a:r>
            </a:p>
          </p:txBody>
        </p:sp>
        <p:sp>
          <p:nvSpPr>
            <p:cNvPr id="515" name="Text Box 13">
              <a:extLst>
                <a:ext uri="{FF2B5EF4-FFF2-40B4-BE49-F238E27FC236}">
                  <a16:creationId xmlns:a16="http://schemas.microsoft.com/office/drawing/2014/main" id="{64432C42-9E9C-FA42-A032-01022F1E4216}"/>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15</a:t>
              </a:r>
            </a:p>
          </p:txBody>
        </p:sp>
      </p:grpSp>
      <p:grpSp>
        <p:nvGrpSpPr>
          <p:cNvPr id="516" name="Group 515">
            <a:extLst>
              <a:ext uri="{FF2B5EF4-FFF2-40B4-BE49-F238E27FC236}">
                <a16:creationId xmlns:a16="http://schemas.microsoft.com/office/drawing/2014/main" id="{ED9D8999-C5D4-9641-96DF-2965029839E2}"/>
              </a:ext>
            </a:extLst>
          </p:cNvPr>
          <p:cNvGrpSpPr/>
          <p:nvPr/>
        </p:nvGrpSpPr>
        <p:grpSpPr>
          <a:xfrm>
            <a:off x="8807484" y="3654303"/>
            <a:ext cx="451971" cy="457200"/>
            <a:chOff x="730546" y="1223"/>
            <a:chExt cx="451971" cy="457200"/>
          </a:xfrm>
        </p:grpSpPr>
        <p:sp>
          <p:nvSpPr>
            <p:cNvPr id="517" name="Text Box 13">
              <a:extLst>
                <a:ext uri="{FF2B5EF4-FFF2-40B4-BE49-F238E27FC236}">
                  <a16:creationId xmlns:a16="http://schemas.microsoft.com/office/drawing/2014/main" id="{D585B0EC-640A-654D-BAB6-605D358F0FC4}"/>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G</a:t>
              </a:r>
            </a:p>
          </p:txBody>
        </p:sp>
        <p:sp>
          <p:nvSpPr>
            <p:cNvPr id="518" name="Text Box 13">
              <a:extLst>
                <a:ext uri="{FF2B5EF4-FFF2-40B4-BE49-F238E27FC236}">
                  <a16:creationId xmlns:a16="http://schemas.microsoft.com/office/drawing/2014/main" id="{3B1973A7-5FE4-D548-A24F-7103BF4D4EA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16</a:t>
              </a:r>
            </a:p>
          </p:txBody>
        </p:sp>
      </p:grpSp>
      <p:grpSp>
        <p:nvGrpSpPr>
          <p:cNvPr id="519" name="Group 518">
            <a:extLst>
              <a:ext uri="{FF2B5EF4-FFF2-40B4-BE49-F238E27FC236}">
                <a16:creationId xmlns:a16="http://schemas.microsoft.com/office/drawing/2014/main" id="{97C56891-457F-1648-9445-C02BD4A48C6A}"/>
              </a:ext>
            </a:extLst>
          </p:cNvPr>
          <p:cNvGrpSpPr/>
          <p:nvPr/>
        </p:nvGrpSpPr>
        <p:grpSpPr>
          <a:xfrm>
            <a:off x="3872619" y="4108055"/>
            <a:ext cx="451971" cy="457200"/>
            <a:chOff x="730546" y="1223"/>
            <a:chExt cx="451971" cy="457200"/>
          </a:xfrm>
        </p:grpSpPr>
        <p:sp>
          <p:nvSpPr>
            <p:cNvPr id="520" name="Text Box 13">
              <a:extLst>
                <a:ext uri="{FF2B5EF4-FFF2-40B4-BE49-F238E27FC236}">
                  <a16:creationId xmlns:a16="http://schemas.microsoft.com/office/drawing/2014/main" id="{24B7FDE1-7AC5-A844-BFE9-36DCD8E6C3E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E</a:t>
              </a:r>
            </a:p>
          </p:txBody>
        </p:sp>
        <p:sp>
          <p:nvSpPr>
            <p:cNvPr id="521" name="Text Box 13">
              <a:extLst>
                <a:ext uri="{FF2B5EF4-FFF2-40B4-BE49-F238E27FC236}">
                  <a16:creationId xmlns:a16="http://schemas.microsoft.com/office/drawing/2014/main" id="{F82AF8DD-405F-4D48-9FE3-DF6CBD9209FB}"/>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17</a:t>
              </a:r>
            </a:p>
          </p:txBody>
        </p:sp>
      </p:grpSp>
      <p:grpSp>
        <p:nvGrpSpPr>
          <p:cNvPr id="137" name="Group 136">
            <a:extLst>
              <a:ext uri="{FF2B5EF4-FFF2-40B4-BE49-F238E27FC236}">
                <a16:creationId xmlns:a16="http://schemas.microsoft.com/office/drawing/2014/main" id="{646594B3-EC4F-4A42-A2A2-1CDF7759A810}"/>
              </a:ext>
            </a:extLst>
          </p:cNvPr>
          <p:cNvGrpSpPr/>
          <p:nvPr/>
        </p:nvGrpSpPr>
        <p:grpSpPr>
          <a:xfrm>
            <a:off x="6113829" y="-789"/>
            <a:ext cx="451971" cy="457200"/>
            <a:chOff x="730546" y="1223"/>
            <a:chExt cx="451971" cy="457200"/>
          </a:xfrm>
        </p:grpSpPr>
        <p:sp>
          <p:nvSpPr>
            <p:cNvPr id="138" name="Text Box 13">
              <a:extLst>
                <a:ext uri="{FF2B5EF4-FFF2-40B4-BE49-F238E27FC236}">
                  <a16:creationId xmlns:a16="http://schemas.microsoft.com/office/drawing/2014/main" id="{17EEAEEA-56D0-7341-8497-42DE3A9E0B17}"/>
                </a:ext>
              </a:extLst>
            </p:cNvPr>
            <p:cNvSpPr txBox="1">
              <a:spLocks noChangeArrowheads="1"/>
            </p:cNvSpPr>
            <p:nvPr/>
          </p:nvSpPr>
          <p:spPr bwMode="auto">
            <a:xfrm>
              <a:off x="733254" y="1223"/>
              <a:ext cx="449263" cy="457200"/>
            </a:xfrm>
            <a:prstGeom prst="rect">
              <a:avLst/>
            </a:prstGeom>
            <a:solidFill>
              <a:srgbClr val="F3DDD2"/>
            </a:solidFill>
            <a:ln w="19050">
              <a:solidFill>
                <a:srgbClr val="974706"/>
              </a:solidFill>
              <a:miter lim="800000"/>
              <a:headEnd/>
              <a:tailEnd/>
            </a:ln>
          </p:spPr>
          <p:txBody>
            <a:bodyPr lIns="109728" tIns="27432" bIns="9144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Cambria" charset="0"/>
                  <a:cs typeface="Times New Roman" charset="0"/>
                </a:rPr>
                <a:t>G</a:t>
              </a:r>
            </a:p>
          </p:txBody>
        </p:sp>
        <p:sp>
          <p:nvSpPr>
            <p:cNvPr id="139" name="Text Box 13">
              <a:extLst>
                <a:ext uri="{FF2B5EF4-FFF2-40B4-BE49-F238E27FC236}">
                  <a16:creationId xmlns:a16="http://schemas.microsoft.com/office/drawing/2014/main" id="{B13B3E89-B116-B14D-90C2-8C467E8DC995}"/>
                </a:ext>
              </a:extLst>
            </p:cNvPr>
            <p:cNvSpPr txBox="1">
              <a:spLocks noChangeArrowheads="1"/>
            </p:cNvSpPr>
            <p:nvPr/>
          </p:nvSpPr>
          <p:spPr bwMode="auto">
            <a:xfrm>
              <a:off x="730546" y="10951"/>
              <a:ext cx="192608" cy="45719"/>
            </a:xfrm>
            <a:prstGeom prst="rect">
              <a:avLst/>
            </a:prstGeom>
            <a:noFill/>
            <a:ln w="19050">
              <a:noFill/>
              <a:miter lim="800000"/>
              <a:headEnd/>
              <a:tailEnd/>
            </a:ln>
          </p:spPr>
          <p:txBody>
            <a:bodyPr lIns="0" tIns="0" rIns="0" bIns="0"/>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000" dirty="0">
                  <a:latin typeface="Cambria" charset="0"/>
                  <a:cs typeface="Times New Roman" charset="0"/>
                </a:rPr>
                <a:t>3</a:t>
              </a:r>
            </a:p>
          </p:txBody>
        </p:sp>
      </p:grpSp>
    </p:spTree>
    <p:extLst>
      <p:ext uri="{BB962C8B-B14F-4D97-AF65-F5344CB8AC3E}">
        <p14:creationId xmlns:p14="http://schemas.microsoft.com/office/powerpoint/2010/main" val="3191109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TotalTime>
  <Words>2101</Words>
  <Application>Microsoft Macintosh PowerPoint</Application>
  <PresentationFormat>Widescreen</PresentationFormat>
  <Paragraphs>354</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Cambria</vt:lpstr>
      <vt:lpstr>Helvetica Neue</vt:lpstr>
      <vt:lpstr>Office Theme</vt:lpstr>
      <vt:lpstr>Crossword Puzzle  PowerPoint Game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Crossword Puzzle  PowerPoint Game</dc:title>
  <dc:creator>Joe Bisz</dc:creator>
  <cp:lastModifiedBy>Joe Bisz</cp:lastModifiedBy>
  <cp:revision>14</cp:revision>
  <dcterms:created xsi:type="dcterms:W3CDTF">2020-06-18T02:35:57Z</dcterms:created>
  <dcterms:modified xsi:type="dcterms:W3CDTF">2020-06-19T19:36:41Z</dcterms:modified>
</cp:coreProperties>
</file>